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DB58-9844-4740-8C54-37E67D0F14FA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ADCF2-454C-4650-9B59-D824D36CF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882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DB58-9844-4740-8C54-37E67D0F14FA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ADCF2-454C-4650-9B59-D824D36CF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3467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DB58-9844-4740-8C54-37E67D0F14FA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ADCF2-454C-4650-9B59-D824D36CF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9140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DB58-9844-4740-8C54-37E67D0F14FA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ADCF2-454C-4650-9B59-D824D36CF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5921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DB58-9844-4740-8C54-37E67D0F14FA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ADCF2-454C-4650-9B59-D824D36CF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9144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DB58-9844-4740-8C54-37E67D0F14FA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ADCF2-454C-4650-9B59-D824D36CF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085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DB58-9844-4740-8C54-37E67D0F14FA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ADCF2-454C-4650-9B59-D824D36CF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487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DB58-9844-4740-8C54-37E67D0F14FA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ADCF2-454C-4650-9B59-D824D36CF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9001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DB58-9844-4740-8C54-37E67D0F14FA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ADCF2-454C-4650-9B59-D824D36CF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924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DB58-9844-4740-8C54-37E67D0F14FA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ADCF2-454C-4650-9B59-D824D36CF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7168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08DB58-9844-4740-8C54-37E67D0F14FA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6ADCF2-454C-4650-9B59-D824D36CF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2556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08DB58-9844-4740-8C54-37E67D0F14FA}" type="datetimeFigureOut">
              <a:rPr lang="ru-RU" smtClean="0"/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6ADCF2-454C-4650-9B59-D824D36CF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183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5.gif"/><Relationship Id="rId4" Type="http://schemas.openxmlformats.org/officeDocument/2006/relationships/image" Target="../media/image3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3.png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mailto:mir-konkursov2018@yandex.ru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4.jpeg"/><Relationship Id="rId4" Type="http://schemas.openxmlformats.org/officeDocument/2006/relationships/hyperlink" Target="https://www.google.com/search?q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9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8" name="Picture 4" descr="https://fsd.multiurok.ru/html/2021/12/11/s_61b4a26db3809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964" y="-131685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Автор шаблона учитель начальных классов ГОУ ЛНР «Антрацитовская СШ №19» Чумаченко Г.Г. 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3618838"/>
            <a:ext cx="3635896" cy="320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4206602"/>
              </p:ext>
            </p:extLst>
          </p:nvPr>
        </p:nvGraphicFramePr>
        <p:xfrm>
          <a:off x="2843808" y="5730758"/>
          <a:ext cx="3814746" cy="1046971"/>
        </p:xfrm>
        <a:graphic>
          <a:graphicData uri="http://schemas.openxmlformats.org/drawingml/2006/table">
            <a:tbl>
              <a:tblPr/>
              <a:tblGrid>
                <a:gridCol w="3814746"/>
              </a:tblGrid>
              <a:tr h="1046971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Составила воспитатель Андриянова Светлана Владимировна</a:t>
                      </a:r>
                      <a:endParaRPr lang="ru-RU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198664" y="116632"/>
            <a:ext cx="6696744" cy="47397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</a:t>
            </a:r>
          </a:p>
          <a:p>
            <a:pPr lvl="0" algn="ctr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дошкольное образовательное</a:t>
            </a:r>
          </a:p>
          <a:p>
            <a:pPr lvl="0" algn="ctr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учреждение детский  сад</a:t>
            </a:r>
          </a:p>
          <a:p>
            <a:pPr lvl="0" algn="ctr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компенсирующего вида</a:t>
            </a:r>
          </a:p>
          <a:p>
            <a:pPr lvl="0" algn="ctr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№ 37 города Кузнецка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i="1" dirty="0" smtClean="0">
                <a:solidFill>
                  <a:srgbClr val="7030A0"/>
                </a:solidFill>
                <a:latin typeface="TimesNewRomanPS-BoldMT"/>
                <a:cs typeface="Arial" pitchFamily="34" charset="0"/>
              </a:rPr>
              <a:t>В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NewRomanPS-BoldMT"/>
                <a:cs typeface="Arial" pitchFamily="34" charset="0"/>
              </a:rPr>
              <a:t>икторина</a:t>
            </a: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NewRomanPS-BoldMT"/>
                <a:cs typeface="Arial" pitchFamily="34" charset="0"/>
              </a:rPr>
              <a:t/>
            </a:r>
            <a:b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NewRomanPS-BoldMT"/>
                <a:cs typeface="Arial" pitchFamily="34" charset="0"/>
              </a:rPr>
            </a:b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NewRomanPS-BoldMT"/>
                <a:cs typeface="Arial" pitchFamily="34" charset="0"/>
              </a:rPr>
              <a:t/>
            </a:r>
            <a:b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NewRomanPS-BoldMT"/>
                <a:cs typeface="Arial" pitchFamily="34" charset="0"/>
              </a:rPr>
            </a:b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NewRomanPS-BoldMT"/>
                <a:cs typeface="Arial" pitchFamily="34" charset="0"/>
              </a:rPr>
              <a:t>«Любимые книги. В гостях у Корнея Чуковского»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18A8"/>
                </a:solidFill>
                <a:effectLst/>
                <a:latin typeface="TimesNewRomanPS-BoldMT"/>
                <a:cs typeface="Arial" pitchFamily="34" charset="0"/>
              </a:rPr>
              <a:t/>
            </a:r>
            <a:b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2218A8"/>
                </a:solidFill>
                <a:effectLst/>
                <a:latin typeface="TimesNewRomanPS-BoldMT"/>
                <a:cs typeface="Arial" pitchFamily="34" charset="0"/>
              </a:rPr>
            </a:b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2276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https://fsd.multiurok.ru/html/2021/12/11/s_61b4a26db3809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1268760"/>
          </a:xfrm>
        </p:spPr>
        <p:txBody>
          <a:bodyPr>
            <a:normAutofit fontScale="90000"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Благодаря художникам-иллюстраторам, мы можем не только</a:t>
            </a:r>
            <a:b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читать сказку, но и видеть её.</a:t>
            </a:r>
            <a:b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 какого произведения эти картинки?</a:t>
            </a:r>
          </a:p>
        </p:txBody>
      </p:sp>
      <p:pic>
        <p:nvPicPr>
          <p:cNvPr id="2052" name="Picture 4" descr="Доктор Айболит 👨‍⚕️ Корнея Чуковского, текст и анализ стиха 🩺💊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2880320" cy="280831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Загадки о Мухе-Цокотухе — Стихи, картинки и любовь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3616242"/>
            <a:ext cx="2880320" cy="2952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Иллюстрация 2 из 14 для Телефон : сказка - Корней Чуковский | Лабиринт -  книги. Источник: Pallada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3236" y="2060848"/>
            <a:ext cx="2777528" cy="35103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8894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fsd.multiurok.ru/html/2021/12/11/s_61b4a26db3809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99" y="0"/>
            <a:ext cx="9073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8229600" cy="1152128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Какое отважное насекомое спасло Муху-Цокотуху от</a:t>
            </a:r>
            <a:b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злого Паука?</a:t>
            </a:r>
          </a:p>
        </p:txBody>
      </p:sp>
      <p:pic>
        <p:nvPicPr>
          <p:cNvPr id="3074" name="Picture 2" descr="МДОУ «Детский сад №179» Развитие речи в первой младшей группе на тему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15980"/>
            <a:ext cx="2935213" cy="29352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Корней Чуковский: Муха-Цокотуха – Karusel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91879" y="2802225"/>
            <a:ext cx="2064635" cy="36724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Муха-Цокотуха (сказка с картинками)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1890" r="41620" b="54206"/>
          <a:stretch/>
        </p:blipFill>
        <p:spPr bwMode="auto">
          <a:xfrm>
            <a:off x="5868144" y="3645024"/>
            <a:ext cx="3024336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25820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fsd.multiurok.ru/html/2021/12/11/s_61b4a26db3809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9144000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584176"/>
          </a:xfrm>
        </p:spPr>
        <p:txBody>
          <a:bodyPr>
            <a:norm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Он – главнокомандующий по чистоте.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Его слушаются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умывальники. Ему подчиняется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армия мочалок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мыльные войска и отряд полотенец.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 это за персонаж?</a:t>
            </a:r>
          </a:p>
        </p:txBody>
      </p:sp>
      <p:pic>
        <p:nvPicPr>
          <p:cNvPr id="4" name="Picture 10" descr="мойдодыр png | PNGWi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747" r="16028"/>
          <a:stretch/>
        </p:blipFill>
        <p:spPr bwMode="auto">
          <a:xfrm>
            <a:off x="6156176" y="1055595"/>
            <a:ext cx="2736304" cy="33123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Крокодил&quot; Чуковский читать текст с картинками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7561" y="1916832"/>
            <a:ext cx="2790310" cy="35495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Бармалей&quot; сказка Чуковский читать и смотреть картинки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808" y="2862063"/>
            <a:ext cx="2749217" cy="366954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16361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fsd.multiurok.ru/html/2021/12/11/s_61b4a26db3809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073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301006"/>
          </a:xfrm>
        </p:spPr>
        <p:txBody>
          <a:bodyPr>
            <a:no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Рифма – это созвучие в окончании двух слов. Например, книга – лига,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красный– ясный. Найди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 вставь пропущенное слово:</a:t>
            </a:r>
            <a:b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Приходили к Мухе блошки,</a:t>
            </a:r>
            <a:b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Приносили ей …</a:t>
            </a:r>
          </a:p>
        </p:txBody>
      </p:sp>
      <p:pic>
        <p:nvPicPr>
          <p:cNvPr id="5122" name="Picture 2" descr="Муха-Цокотуха | Контент-платформа Pandia.ru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068960"/>
            <a:ext cx="2857500" cy="35566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Современные серёжки иллюстрация штока. иллюстрации насчитывающей  изолировано - 16450992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25732" y="1124744"/>
            <a:ext cx="2766747" cy="314647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Картофель фермерский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3404" y="2276872"/>
            <a:ext cx="2838756" cy="31608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20574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fsd.multiurok.ru/html/2021/12/11/s_61b4a26db3809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44624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Животные тоже бывают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сладкоежками! Какое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лакомство для своего сынишки попросил папа-слон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количестве 5- 6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пудов </a:t>
            </a: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стихотворении </a:t>
            </a:r>
            <a:r>
              <a:rPr lang="ru-RU" sz="2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«Телефон»?</a:t>
            </a:r>
          </a:p>
        </p:txBody>
      </p:sp>
      <p:pic>
        <p:nvPicPr>
          <p:cNvPr id="6146" name="Picture 2" descr="Печенье на прозрачном фоне — 3mu.ru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3457353" cy="239640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Идеи на тему «Палатка Иллюстрации леденцы» (13) | леденцы, палатка, леденцы  на палочк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1268761"/>
            <a:ext cx="3312368" cy="23762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Шоколадный батончик Иллюстрация, шоколад, еда, фотография, оранжевый png |  PNGWi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07" t="9277" r="13073"/>
          <a:stretch/>
        </p:blipFill>
        <p:spPr bwMode="auto">
          <a:xfrm>
            <a:off x="3276341" y="3573015"/>
            <a:ext cx="2591318" cy="30631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44919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https://fsd.multiurok.ru/html/2021/12/11/s_61b4a26db3809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964" y="-99392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8229600" cy="2434282"/>
          </a:xfrm>
        </p:spPr>
        <p:txBody>
          <a:bodyPr>
            <a:noAutofit/>
          </a:bodyPr>
          <a:lstStyle/>
          <a:p>
            <a:r>
              <a:rPr lang="ru-RU" sz="8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Молодцы!</a:t>
            </a:r>
            <a:br>
              <a:rPr lang="ru-RU" sz="8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Интернет источники:</a:t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mir-konkursov2008@yandex.ru </a:t>
            </a:r>
            <a:r>
              <a:rPr lang="ru-RU" sz="1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mir-konkursov2018@yandex.ru</a:t>
            </a: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https://</a:t>
            </a:r>
            <a:r>
              <a:rPr lang="en-US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www.google.com/search?q</a:t>
            </a: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1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https://pandia.ru/text/77/412/430.php</a:t>
            </a: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8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Автор шаблона учитель начальных классов ГОУ ЛНР «Антрацитовская СШ №19» Чумаченко Г.Г. 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119" y="3429000"/>
            <a:ext cx="3635896" cy="3204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895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 descr="https://fsd.multiurok.ru/html/2021/12/11/s_61b4a26db3809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Насекомое силуэт муха, насекомое, животные, лист png | PNGEg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3024336" cy="17205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33728"/>
            <a:ext cx="7772400" cy="1398017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Кажется, здесь притаился чужак! Найди тень сказочного персонажа, который не является героем</a:t>
            </a:r>
            <a:b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произведений Чуковского.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Аллигатор, крокодил, силуэт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2240868"/>
            <a:ext cx="3306563" cy="18362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Литературный квест &quot;Добрый мир любимых книг&quot; (3-6 кл.)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6395" y="3212976"/>
            <a:ext cx="2457450" cy="33843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21795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fsd.multiurok.ru/html/2021/12/11/s_61b4a26db3809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Каждый сказочный герой узнаваем по описанию. Распознай, о ком идёт речь по следующим строкам: </a:t>
            </a:r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СТРАШНЫЙ ВЕЛИКАН, РЫЖИЙ И УСАТЫЙ………</a:t>
            </a:r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Picture 6" descr="Как невинные сказки формируют криминальные наклонности в детях.  &quot;Тараканище&quot; Корнея Чуковского.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84168" y="2880044"/>
            <a:ext cx="2850700" cy="376808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Бармалей&quot; сказка Чуковский читать и смотреть картинки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9832" y="1844824"/>
            <a:ext cx="2917759" cy="38945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мойдодыр png | PNGWin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747" r="16028"/>
          <a:stretch/>
        </p:blipFill>
        <p:spPr bwMode="auto">
          <a:xfrm>
            <a:off x="179512" y="1268760"/>
            <a:ext cx="2736304" cy="33123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3303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s://fsd.multiurok.ru/html/2021/12/11/s_61b4a26db3809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116632"/>
            <a:ext cx="2448272" cy="6336704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Путь Айболита в далёкую Африку был нелёгок. Тремя видами транспорта добирался он. А что не использовал добрый доктор в своём путешествии?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2" name="Picture 6" descr="Сказка Айболит – Чуковский К.И. Читайте онлайн с рисунками Сутеева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3183" y="260648"/>
            <a:ext cx="2880321" cy="28319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Садовая фигурка орла на коряге купить в подарок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501008"/>
            <a:ext cx="2915734" cy="31064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Корней Чуковский - Сказки Корнея Чуковского в картинках В. Сутеева читать  онлайн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21033" y="260648"/>
            <a:ext cx="2943456" cy="283191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Николай Чуковский. «Водители фрегатов» - Радио ВЕРА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92077" y="3573016"/>
            <a:ext cx="3090668" cy="30433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0584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fsd.multiurok.ru/html/2021/12/11/s_61b4a26db3809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073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147248" cy="720080"/>
          </a:xfrm>
        </p:spPr>
        <p:txBody>
          <a:bodyPr>
            <a:noAutofit/>
          </a:bodyPr>
          <a:lstStyle/>
          <a:p>
            <a:pPr algn="l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Доктор Айболит был частым гостем в произведениях Корнея Чуковского. А в какой сказке его точно не было?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6" name="Picture 6" descr="Бармалей — Корней Чуковски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8163" y="1146266"/>
            <a:ext cx="2697088" cy="35788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Краденое солнце. Сказка в стихах Чуковский Корней Иванович, цена — 0 р.,  купить книгу в интернет-магазине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5664" y="2636912"/>
            <a:ext cx="2720913" cy="39604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Айболит» Чуковский Корней Иванович - описание книги | Классика для  маленьких | Издательство АСТ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837709"/>
            <a:ext cx="2736304" cy="37444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3682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fsd.multiurok.ru/html/2021/12/11/s_61b4a26db3809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0"/>
            <a:ext cx="90730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63888" y="116632"/>
            <a:ext cx="1944216" cy="4860540"/>
          </a:xfrm>
        </p:spPr>
        <p:txBody>
          <a:bodyPr anchor="t">
            <a:no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Угадывать сказки так интересно!</a:t>
            </a:r>
            <a:b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Отгадай, из какого произведения все эти</a:t>
            </a:r>
            <a:b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предметы.</a:t>
            </a:r>
            <a:b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1.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«Федорино горе»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2.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«Муха-Цокотуха»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3. </a:t>
            </a:r>
            <a:b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Мойдодыр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 descr="От  Федоры убегают метла, лопат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909" y="404664"/>
            <a:ext cx="2733675" cy="28575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кочерга и утюги убегают от Федор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5157192"/>
            <a:ext cx="2857500" cy="14401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Медный таз и ушат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0909" y="3861048"/>
            <a:ext cx="2943125" cy="22322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Грязная посуда Федоры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3349" y="390634"/>
            <a:ext cx="3024336" cy="36724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9906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s://fsd.multiurok.ru/html/2021/12/11/s_61b4a26db3809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-99392"/>
            <a:ext cx="8784976" cy="1728192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этом стихотворении рассказывается о том, что происходит, когда забываешь свой родной язык. </a:t>
            </a: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какой сказке всё наоборот – котята хрюкают, курочки крякают, воробей мычит, а медведь вообще кукарекает?</a:t>
            </a:r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4" name="Picture 6" descr="Путаница (Корней Чуковский) - купить книгу с доставкой в интернет-магазине  «Читай-город». ISBN: 978-5-00013-114-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852936"/>
            <a:ext cx="2952328" cy="38164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Корней Иванович Чуковский. Телефон Ukazka.ru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17810" y="1484784"/>
            <a:ext cx="2736304" cy="364205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8" name="Picture 10" descr="Книга: &quot;Крокодил&quot; - Корней Чуковский. Купить книгу, читать рецензии | ISBN  978-5-9781-0490-5 | Лабиринт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2924944"/>
            <a:ext cx="2736304" cy="36724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925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fsd.multiurok.ru/html/2021/12/11/s_61b4a26db3809/im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«Стало вдруг темным-темно.</a:t>
            </a:r>
            <a:b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Ну-ка выгляни в окно!</a:t>
            </a:r>
            <a:b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Там голодный Крокодил</a:t>
            </a:r>
            <a:b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Что-то с неба проглотил.»</a:t>
            </a:r>
            <a:br>
              <a:rPr lang="ru-RU" sz="20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Какое небесное тело проглотил жадный Крокодил?</a:t>
            </a:r>
            <a:endParaRPr lang="ru-RU" sz="20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6" name="Picture 4" descr="Ученые: Полная луна ухудшает сон детей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40152" y="1628800"/>
            <a:ext cx="2952328" cy="302433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Стихи про звезду, звезды, звездочку — Стихи, картинки и любовь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628800"/>
            <a:ext cx="3024336" cy="29523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Рисунки для детей солнце - коллекция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3616029"/>
            <a:ext cx="2952328" cy="30460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6952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fsd.multiurok.ru/html/2021/12/11/s_61b4a26db3809/img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784976" cy="1224136"/>
          </a:xfrm>
        </p:spPr>
        <p:txBody>
          <a:bodyPr>
            <a:no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Болото – опасное место. Какой сказочный персонаж</a:t>
            </a:r>
            <a:b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умудрился в него провалиться, и потом пришлось его</a:t>
            </a:r>
            <a:b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спасать?</a:t>
            </a:r>
          </a:p>
        </p:txBody>
      </p:sp>
      <p:pic>
        <p:nvPicPr>
          <p:cNvPr id="1026" name="Picture 2" descr="Сказка Айболит - Корней Чуковский, читать онлайн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3" y="1196752"/>
            <a:ext cx="2736304" cy="31125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0" descr="Корней Чуковский - Сказки Корнея Чуковского в картинках В. Сутеева читать  онлайн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84167" y="3501008"/>
            <a:ext cx="2880321" cy="30479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Айболит&quot; читать с картинками Чуковский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6460" y="2331765"/>
            <a:ext cx="2664296" cy="430147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30213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246</TotalTime>
  <Words>236</Words>
  <Application>Microsoft Office PowerPoint</Application>
  <PresentationFormat>Экран (4:3)</PresentationFormat>
  <Paragraphs>21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Кажется, здесь притаился чужак! Найди тень сказочного персонажа, который не является героем произведений Чуковского.</vt:lpstr>
      <vt:lpstr>Каждый сказочный герой узнаваем по описанию. Распознай, о ком идёт речь по следующим строкам: СТРАШНЫЙ ВЕЛИКАН, РЫЖИЙ И УСАТЫЙ………</vt:lpstr>
      <vt:lpstr>Путь Айболита в далёкую Африку был нелёгок. Тремя видами транспорта добирался он. А что не использовал добрый доктор в своём путешествии?</vt:lpstr>
      <vt:lpstr>Доктор Айболит был частым гостем в произведениях Корнея Чуковского. А в какой сказке его точно не было?</vt:lpstr>
      <vt:lpstr>Угадывать сказки так интересно! Отгадай, из какого произведения все эти предметы.  1. «Федорино горе» 2. «Муха-Цокотуха» 3.  «Мойдодыр»</vt:lpstr>
      <vt:lpstr>В этом стихотворении рассказывается о том, что происходит, когда забываешь свой родной язык. В какой сказке всё наоборот – котята хрюкают, курочки крякают, воробей мычит, а медведь вообще кукарекает?</vt:lpstr>
      <vt:lpstr>«Стало вдруг темным-темно. Ну-ка выгляни в окно! Там голодный Крокодил Что-то с неба проглотил.» Какое небесное тело проглотил жадный Крокодил?</vt:lpstr>
      <vt:lpstr>Болото – опасное место. Какой сказочный персонаж умудрился в него провалиться, и потом пришлось его спасать?</vt:lpstr>
      <vt:lpstr>Благодаря художникам-иллюстраторам, мы можем не только читать сказку, но и видеть её. Из какого произведения эти картинки?</vt:lpstr>
      <vt:lpstr>Какое отважное насекомое спасло Муху-Цокотуху от злого Паука?</vt:lpstr>
      <vt:lpstr>Он – главнокомандующий по чистоте. Его слушаются умывальники. Ему подчиняется армия мочалок, мыльные войска и отряд полотенец. Что это за персонаж?</vt:lpstr>
      <vt:lpstr>Рифма – это созвучие в окончании двух слов. Например, книга – лига, красный– ясный. Найди и вставь пропущенное слово: Приходили к Мухе блошки, Приносили ей …</vt:lpstr>
      <vt:lpstr>Животные тоже бывают сладкоежками! Какое лакомство для своего сынишки попросил папа-слон в количестве 5- 6 пудов в стихотворении «Телефон»?</vt:lpstr>
      <vt:lpstr> Молодцы! Интернет источники: mir-konkursov2008@yandex.ru и mir-konkursov2018@yandex.ru https://www.google.com/search?q https://pandia.ru/text/77/412/430.php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24</cp:revision>
  <dcterms:created xsi:type="dcterms:W3CDTF">2022-04-03T03:37:57Z</dcterms:created>
  <dcterms:modified xsi:type="dcterms:W3CDTF">2022-04-03T14:54:25Z</dcterms:modified>
</cp:coreProperties>
</file>