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22eb40526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22eb40526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2eb40526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22eb40526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22eb40526d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22eb40526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2eb40526d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22eb40526d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22eb40526d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22eb40526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2eb40526d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22eb40526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22eb40526d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22eb40526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5163" y="0"/>
            <a:ext cx="721367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418" y="0"/>
            <a:ext cx="815316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3" y="0"/>
            <a:ext cx="771713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962" y="0"/>
            <a:ext cx="772007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632" y="0"/>
            <a:ext cx="866273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9903" y="0"/>
            <a:ext cx="564419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663" y="0"/>
            <a:ext cx="758666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3" y="0"/>
            <a:ext cx="771713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