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08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9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9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0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8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1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9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6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7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33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89C99-02D2-4E39-B1B7-9785EA08685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F18AB-BEDB-4D8E-9098-EFE942B1B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2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+mn-lt"/>
              </a:rPr>
              <a:t>Игра викторина «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</a:rPr>
              <a:t>Сказки и стихи К. Чуковского»</a:t>
            </a:r>
            <a:endParaRPr lang="ru-RU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67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1940721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chemeClr val="tx1"/>
                </a:solidFill>
              </a:rPr>
              <a:t>1. </a:t>
            </a:r>
            <a:r>
              <a:rPr lang="ru-RU" sz="2400" b="1" dirty="0">
                <a:solidFill>
                  <a:schemeClr val="tx1"/>
                </a:solidFill>
              </a:rPr>
              <a:t>Организационный момент.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Учащиеся делятся </a:t>
            </a:r>
            <a:r>
              <a:rPr lang="ru-RU" sz="2400" dirty="0" smtClean="0">
                <a:solidFill>
                  <a:schemeClr val="tx1"/>
                </a:solidFill>
              </a:rPr>
              <a:t>на команды.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0665" y="689317"/>
            <a:ext cx="3713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Ход викторины</a:t>
            </a:r>
            <a:endParaRPr lang="ru-RU" sz="4000" b="1" dirty="0">
              <a:latin typeface="+mj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907" y="803275"/>
            <a:ext cx="4436123" cy="524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204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ru-RU" b="1" dirty="0">
                <a:solidFill>
                  <a:schemeClr val="tx1"/>
                </a:solidFill>
              </a:rPr>
              <a:t>Разминка.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latin typeface="+mj-lt"/>
              </a:rPr>
              <a:t> </a:t>
            </a:r>
            <a:r>
              <a:rPr lang="ru-RU" sz="2000" i="1" dirty="0">
                <a:latin typeface="+mj-lt"/>
              </a:rPr>
              <a:t>Ребята, сегодня мы проводим викторину по </a:t>
            </a:r>
            <a:r>
              <a:rPr lang="ru-RU" sz="2000" i="1" dirty="0" smtClean="0">
                <a:latin typeface="+mj-lt"/>
              </a:rPr>
              <a:t>сказкам и стихам </a:t>
            </a:r>
            <a:r>
              <a:rPr lang="ru-RU" sz="2000" i="1" dirty="0">
                <a:latin typeface="+mj-lt"/>
              </a:rPr>
              <a:t>нашего любимого поэта </a:t>
            </a:r>
            <a:r>
              <a:rPr lang="ru-RU" sz="2000" i="1" dirty="0" smtClean="0">
                <a:latin typeface="+mj-lt"/>
              </a:rPr>
              <a:t>– К. И. Чуковского. </a:t>
            </a:r>
            <a:r>
              <a:rPr lang="ru-RU" sz="2000" i="1" dirty="0">
                <a:latin typeface="+mj-lt"/>
              </a:rPr>
              <a:t>Начнем с разминки.</a:t>
            </a:r>
          </a:p>
          <a:p>
            <a:endParaRPr lang="ru-RU" sz="2000" dirty="0">
              <a:latin typeface="+mj-lt"/>
            </a:endParaRPr>
          </a:p>
          <a:p>
            <a:r>
              <a:rPr lang="ru-RU" sz="2000" dirty="0">
                <a:latin typeface="+mj-lt"/>
              </a:rPr>
              <a:t>1. Где родился </a:t>
            </a:r>
            <a:r>
              <a:rPr lang="ru-RU" sz="2000" dirty="0" smtClean="0">
                <a:latin typeface="+mj-lt"/>
              </a:rPr>
              <a:t>К.И. Чуковский? </a:t>
            </a:r>
            <a:endParaRPr lang="ru-RU" sz="2000" dirty="0">
              <a:latin typeface="+mj-lt"/>
            </a:endParaRPr>
          </a:p>
          <a:p>
            <a:r>
              <a:rPr lang="ru-RU" sz="2000" dirty="0">
                <a:latin typeface="+mj-lt"/>
              </a:rPr>
              <a:t>2. Когда он родился? </a:t>
            </a:r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3.Почему </a:t>
            </a:r>
            <a:r>
              <a:rPr lang="ru-RU" sz="2000" dirty="0" err="1" smtClean="0">
                <a:latin typeface="+mj-lt"/>
              </a:rPr>
              <a:t>К.Чуковский</a:t>
            </a:r>
            <a:r>
              <a:rPr lang="ru-RU" sz="2000" dirty="0" smtClean="0">
                <a:latin typeface="+mj-lt"/>
              </a:rPr>
              <a:t> стал писать сказки и стихи для детей?</a:t>
            </a:r>
          </a:p>
          <a:p>
            <a:r>
              <a:rPr lang="ru-RU" sz="2000" dirty="0" smtClean="0">
                <a:latin typeface="+mj-lt"/>
              </a:rPr>
              <a:t>4. Как называется первая сказка, которую написал К. Чуковский?</a:t>
            </a:r>
          </a:p>
          <a:p>
            <a:r>
              <a:rPr lang="ru-RU" sz="2000" dirty="0" smtClean="0">
                <a:latin typeface="+mj-lt"/>
              </a:rPr>
              <a:t>5</a:t>
            </a:r>
            <a:r>
              <a:rPr lang="ru-RU" sz="2000" dirty="0">
                <a:latin typeface="+mj-lt"/>
              </a:rPr>
              <a:t>. </a:t>
            </a:r>
            <a:r>
              <a:rPr lang="ru-RU" sz="2000" dirty="0" smtClean="0">
                <a:latin typeface="+mj-lt"/>
              </a:rPr>
              <a:t>Назовите  сказки и стихи, которые написал К. Чуковский. 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589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3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Этап викторины</a:t>
            </a:r>
            <a:r>
              <a:rPr lang="ru-RU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084" y="422030"/>
            <a:ext cx="6561034" cy="6274192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+mj-lt"/>
              </a:rPr>
              <a:t> Узнайте </a:t>
            </a:r>
            <a:r>
              <a:rPr lang="ru-RU" b="1" i="1" dirty="0">
                <a:latin typeface="+mj-lt"/>
              </a:rPr>
              <a:t>сказку по словам</a:t>
            </a:r>
            <a:r>
              <a:rPr lang="ru-RU" b="1" i="1" dirty="0" smtClean="0">
                <a:latin typeface="+mj-lt"/>
              </a:rPr>
              <a:t>.</a:t>
            </a:r>
          </a:p>
          <a:p>
            <a:r>
              <a:rPr lang="ru-RU" dirty="0" smtClean="0">
                <a:latin typeface="+mj-lt"/>
              </a:rPr>
              <a:t>Одеяло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Убежало</a:t>
            </a:r>
            <a:r>
              <a:rPr lang="ru-RU" dirty="0">
                <a:latin typeface="+mj-lt"/>
              </a:rPr>
              <a:t>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Улетела простыня,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И подушка,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Как лягушка,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Ускакала от меня</a:t>
            </a:r>
            <a:r>
              <a:rPr lang="ru-RU" dirty="0" smtClean="0">
                <a:latin typeface="+mj-lt"/>
              </a:rPr>
              <a:t>.</a:t>
            </a:r>
          </a:p>
          <a:p>
            <a:r>
              <a:rPr lang="ru-RU" dirty="0">
                <a:latin typeface="+mj-lt"/>
              </a:rPr>
              <a:t>«Да-да-да! У них ангина,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Скарлатина, холерина,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Дифтерит, аппендицит,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Малярия и бронхит!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Приходите же скорее,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Добрый доктор Айболит!»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endParaRPr lang="ru-RU" dirty="0">
              <a:latin typeface="+mj-lt"/>
            </a:endParaRPr>
          </a:p>
          <a:p>
            <a:pPr marL="0" indent="0">
              <a:buNone/>
            </a:pP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349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4 Этап викторины.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1828" y="675249"/>
            <a:ext cx="6448493" cy="234930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+mj-lt"/>
              </a:rPr>
              <a:t>Командам необходимо инсценировать любой эпизод из сказок А. С. Пушкина так, чтобы окружающие узнали выбранную сказку.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96105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5 Этап викторины.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209" y="1800665"/>
            <a:ext cx="5946260" cy="3131697"/>
          </a:xfrm>
        </p:spPr>
      </p:pic>
    </p:spTree>
    <p:extLst>
      <p:ext uri="{BB962C8B-B14F-4D97-AF65-F5344CB8AC3E}">
        <p14:creationId xmlns:p14="http://schemas.microsoft.com/office/powerpoint/2010/main" val="2640505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5 Этап викторины.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+mj-lt"/>
              </a:rPr>
              <a:t>КРОССВОРД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По </a:t>
            </a:r>
            <a:r>
              <a:rPr lang="ru-RU" dirty="0">
                <a:latin typeface="+mj-lt"/>
              </a:rPr>
              <a:t>горизонтали: 4. Это произведение Чуковского начинается со слов: «У меня зазвонил телефон...» 5. Из какой сказки эти строки: «Маленькие дети, ни за что на свете не ходите, дети, в Африку гулять...»? 6. Герой этой сказки — страшный и усатый таракан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+mj-lt"/>
              </a:rPr>
              <a:t>По вертикали: 1. Как зовут Чуковского? 2. Неясность, запуганность. 3. «Доктор...».</a:t>
            </a:r>
          </a:p>
          <a:p>
            <a:pPr marL="0" indent="0">
              <a:buNone/>
            </a:pP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+mj-lt"/>
              </a:rPr>
              <a:t>Ответы. По горизонтали: 4. Телефон. 5. </a:t>
            </a:r>
            <a:r>
              <a:rPr lang="ru-RU" dirty="0" err="1">
                <a:latin typeface="+mj-lt"/>
              </a:rPr>
              <a:t>Бармалей</a:t>
            </a:r>
            <a:r>
              <a:rPr lang="ru-RU" dirty="0">
                <a:latin typeface="+mj-lt"/>
              </a:rPr>
              <a:t>. 6. </a:t>
            </a:r>
            <a:r>
              <a:rPr lang="ru-RU" dirty="0" err="1">
                <a:latin typeface="+mj-lt"/>
              </a:rPr>
              <a:t>Тараканище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+mj-lt"/>
              </a:rPr>
              <a:t>По вертикали: 1. Корней. 2. Путаница. 3. Айболит.</a:t>
            </a:r>
          </a:p>
        </p:txBody>
      </p:sp>
    </p:spTree>
    <p:extLst>
      <p:ext uri="{BB962C8B-B14F-4D97-AF65-F5344CB8AC3E}">
        <p14:creationId xmlns:p14="http://schemas.microsoft.com/office/powerpoint/2010/main" val="58211561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40</TotalTime>
  <Words>285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 Light</vt:lpstr>
      <vt:lpstr>Rockwell</vt:lpstr>
      <vt:lpstr>Wingdings</vt:lpstr>
      <vt:lpstr>Atlas</vt:lpstr>
      <vt:lpstr>Игра викторина «Сказки и стихи К. Чуковского»</vt:lpstr>
      <vt:lpstr> 1. Организационный момент.  Учащиеся делятся на команды.</vt:lpstr>
      <vt:lpstr>2. Разминка.</vt:lpstr>
      <vt:lpstr>3. Этап викторины.</vt:lpstr>
      <vt:lpstr>4 Этап викторины.</vt:lpstr>
      <vt:lpstr>5 Этап викторины.</vt:lpstr>
      <vt:lpstr>5 Этап викторины.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викторина «Сказки Пушкина» для школьников 1 класса</dc:title>
  <dc:creator>Юрий Сергеев</dc:creator>
  <cp:lastModifiedBy>Юрий Сергеев</cp:lastModifiedBy>
  <cp:revision>6</cp:revision>
  <dcterms:created xsi:type="dcterms:W3CDTF">2022-04-03T16:53:33Z</dcterms:created>
  <dcterms:modified xsi:type="dcterms:W3CDTF">2022-04-03T17:34:27Z</dcterms:modified>
</cp:coreProperties>
</file>