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34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24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20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6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36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25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02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186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208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798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E7DF7-31F2-4145-88CA-F9A7BF92F748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47BA6-E7EE-4DE7-B3CF-E99D4D9B24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9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9852" y="714356"/>
            <a:ext cx="6715172" cy="50006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Pictures\10118164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66976" y="1643051"/>
            <a:ext cx="4038600" cy="4009657"/>
          </a:xfrm>
          <a:prstGeom prst="rect">
            <a:avLst/>
          </a:prstGeom>
          <a:noFill/>
        </p:spPr>
      </p:pic>
      <p:pic>
        <p:nvPicPr>
          <p:cNvPr id="12292" name="Picture 4" descr="C:\Users\User\Pictures\Ценики_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738942" y="1684344"/>
            <a:ext cx="2571768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069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95604" y="714356"/>
            <a:ext cx="6143668" cy="70328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981200" y="928671"/>
            <a:ext cx="7329510" cy="11430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Коммунальные  задачи.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2: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024034" y="1857365"/>
            <a:ext cx="7643866" cy="434023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Анна  Петровна  каждый  месяц  ходит  в  банк,    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чтобы заплатить за квартиру, телефон и электроэнергию.</a:t>
            </a:r>
          </a:p>
          <a:p>
            <a:pPr>
              <a:buNone/>
            </a:pPr>
            <a:endParaRPr lang="ru-RU" sz="2400" b="1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Вопрос:</a:t>
            </a: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Вычислите, сколько денег отдала в  кассу за все платежи  Анна     Петровна. 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       2. Вычислите, сколько  денег она получила  сдачи, если отдала  в     кассу за все  платежи  2000 рублей.        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595670" y="2428868"/>
            <a:ext cx="5715040" cy="1714512"/>
          </a:xfrm>
          <a:prstGeom prst="horizontalScroll">
            <a:avLst/>
          </a:prstGeom>
          <a:solidFill>
            <a:srgbClr val="FFD1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 Оплата  квартиры – 1418р. 24к.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Оплата  телефона – 170р.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Оплата  электроэнергии- 267р. 98к.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1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95604" y="714356"/>
            <a:ext cx="6143668" cy="70328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981200" y="928671"/>
            <a:ext cx="7329510" cy="114300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Семейные   задачи.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1: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024034" y="1857365"/>
            <a:ext cx="7643866" cy="43402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Анна  Петровна  всю неделю делала покупки , а в конце недели подсчитывала   свои  расходы  за  каждый  день :  </a:t>
            </a:r>
          </a:p>
          <a:p>
            <a:pPr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Вопрос:</a:t>
            </a: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Вычислите, сколько  денег   потратила  за  неделю 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        Анна Петровна.        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095472" y="2428868"/>
            <a:ext cx="7215238" cy="1928826"/>
          </a:xfrm>
          <a:prstGeom prst="horizontalScroll">
            <a:avLst/>
          </a:prstGeom>
          <a:solidFill>
            <a:srgbClr val="FFD1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Понедельник -  214р. 36к.                               Четверг- 217р.50к.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Вторник- 108р. 08                                             Пятница- 140р. 07к.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Среда- 63р. 09к.                                                Суббота- 263р.90к.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Воскресенье-  356р.82к.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5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95604" y="714356"/>
            <a:ext cx="6143668" cy="70328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981200" y="928671"/>
            <a:ext cx="7329510" cy="114300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Семейные   задачи.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2:</a:t>
            </a:r>
            <a:endParaRPr lang="ru-RU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024034" y="1857365"/>
            <a:ext cx="7929618" cy="434023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Два   брата   Федя  и Толя  купили в магазине продукты .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В кассе каждому  мальчику  пробили чеки.   Рассмотри  их:</a:t>
            </a:r>
          </a:p>
          <a:p>
            <a:pPr>
              <a:buNone/>
            </a:pPr>
            <a:endParaRPr lang="ru-RU" sz="2400" b="1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1.Вычислите, сколько стоят покупки Феди  и Толи  в отдельности.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        2. Вычислите, сколько стоят покупки  Феди  и  Толи вместе.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524100" y="2786058"/>
            <a:ext cx="3357586" cy="1500198"/>
          </a:xfrm>
          <a:prstGeom prst="verticalScroll">
            <a:avLst/>
          </a:prstGeom>
          <a:solidFill>
            <a:srgbClr val="FFD1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Федя: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Мандарины          190р.18к.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Сушка «Кроха»    120р. 86к.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Сырок                      30р. 00к.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ИТОГ__________________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381752" y="2786058"/>
            <a:ext cx="3071834" cy="1500198"/>
          </a:xfrm>
          <a:prstGeom prst="verticalScroll">
            <a:avLst/>
          </a:prstGeom>
          <a:solidFill>
            <a:srgbClr val="FFD1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Толя: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Йогурт                 20р. 50к.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Пирожные         189р. 15к.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Шоколад           122р. 49к.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ИТОГ_________________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2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95604" y="714356"/>
            <a:ext cx="6143668" cy="70328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981200" y="928671"/>
            <a:ext cx="7329510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2666976" y="1600201"/>
            <a:ext cx="6357982" cy="4525963"/>
          </a:xfrm>
        </p:spPr>
        <p:txBody>
          <a:bodyPr/>
          <a:lstStyle/>
          <a:p>
            <a:endParaRPr lang="ru" b="1" dirty="0" smtClean="0"/>
          </a:p>
          <a:p>
            <a:pPr>
              <a:buNone/>
            </a:pPr>
            <a:endParaRPr lang="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9" name="Picture 5" descr="C:\Users\User\Pictures\img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9786" y="1643050"/>
            <a:ext cx="7429552" cy="3995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344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9852" y="714356"/>
            <a:ext cx="6715172" cy="50006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User\Pictures\denim-jeans-clipart-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95538" y="1214423"/>
            <a:ext cx="4429156" cy="4429155"/>
          </a:xfrm>
          <a:prstGeom prst="rect">
            <a:avLst/>
          </a:prstGeom>
          <a:noFill/>
        </p:spPr>
      </p:pic>
      <p:pic>
        <p:nvPicPr>
          <p:cNvPr id="13316" name="Picture 4" descr="C:\Users\User\Pictures\Ценики_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67570" y="1571612"/>
            <a:ext cx="2500330" cy="3750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459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9852" y="714356"/>
            <a:ext cx="6715172" cy="50006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Pictures\cartoon-illustration-of-a-green-and-yellow-t-shirt-these-can-be-used-NXjCxC-clipar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24166" y="1571612"/>
            <a:ext cx="3682304" cy="3857652"/>
          </a:xfrm>
          <a:prstGeom prst="rect">
            <a:avLst/>
          </a:prstGeom>
          <a:noFill/>
        </p:spPr>
      </p:pic>
      <p:pic>
        <p:nvPicPr>
          <p:cNvPr id="10242" name="Picture 2" descr="C:\Users\User\Pictures\Ценики_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810380" y="1428736"/>
            <a:ext cx="2643206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23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9852" y="714356"/>
            <a:ext cx="6715172" cy="50006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User\Pictures\Vector-Nike-sneakers-502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66976" y="1071546"/>
            <a:ext cx="4038600" cy="4440730"/>
          </a:xfrm>
          <a:prstGeom prst="rect">
            <a:avLst/>
          </a:prstGeom>
          <a:noFill/>
        </p:spPr>
      </p:pic>
      <p:pic>
        <p:nvPicPr>
          <p:cNvPr id="14340" name="Picture 4" descr="C:\Users\User\Pictures\Ценики_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881818" y="1785926"/>
            <a:ext cx="2500330" cy="3750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706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09852" y="714356"/>
            <a:ext cx="6715172" cy="500066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User\Pictures\0503858832f2cbc352a2061a69c7ba9d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91697" y="1428738"/>
            <a:ext cx="3428103" cy="3429023"/>
          </a:xfrm>
          <a:prstGeom prst="rect">
            <a:avLst/>
          </a:prstGeom>
          <a:noFill/>
        </p:spPr>
      </p:pic>
      <p:pic>
        <p:nvPicPr>
          <p:cNvPr id="15363" name="Picture 3" descr="C:\Users\User\Pictures\Ценики_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881818" y="1714489"/>
            <a:ext cx="2428892" cy="36433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250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Магазин : Товар  и его цена</a:t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User\Pictures\Ценики_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52597" y="1357298"/>
            <a:ext cx="1238259" cy="2143140"/>
          </a:xfrm>
          <a:prstGeom prst="rect">
            <a:avLst/>
          </a:prstGeom>
          <a:noFill/>
        </p:spPr>
      </p:pic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>
          <a:xfrm>
            <a:off x="2381224" y="3714752"/>
            <a:ext cx="7215238" cy="235745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Задание 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вас в кошельке  1000 рублей.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   Необходимо купить две вещи.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</a:p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-  перечислите товар, который вы покупаете, цену товара;</a:t>
            </a:r>
          </a:p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-  каким действием будем находить стоимость покупки?;</a:t>
            </a:r>
          </a:p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-  вычислите стоимость покупки;</a:t>
            </a:r>
          </a:p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-  каким действием будем находить сдачу?;</a:t>
            </a:r>
          </a:p>
          <a:p>
            <a:pPr>
              <a:buNone/>
            </a:pP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   - сколько сдачи получили?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C:\Users\User\Pictures\Ценики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4562" y="1357298"/>
            <a:ext cx="1285884" cy="2121708"/>
          </a:xfrm>
          <a:prstGeom prst="rect">
            <a:avLst/>
          </a:prstGeom>
          <a:noFill/>
        </p:spPr>
      </p:pic>
      <p:pic>
        <p:nvPicPr>
          <p:cNvPr id="11269" name="Picture 5" descr="C:\Users\User\Pictures\Ценики_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09918" y="1357298"/>
            <a:ext cx="1285884" cy="2143140"/>
          </a:xfrm>
          <a:prstGeom prst="rect">
            <a:avLst/>
          </a:prstGeom>
          <a:noFill/>
        </p:spPr>
      </p:pic>
      <p:pic>
        <p:nvPicPr>
          <p:cNvPr id="13" name="Picture 3" descr="C:\Users\User\Pictures\Ценики_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39206" y="1357298"/>
            <a:ext cx="1285884" cy="2143140"/>
          </a:xfrm>
          <a:prstGeom prst="rect">
            <a:avLst/>
          </a:prstGeom>
          <a:noFill/>
        </p:spPr>
      </p:pic>
      <p:pic>
        <p:nvPicPr>
          <p:cNvPr id="11270" name="Picture 6" descr="C:\Users\User\Pictures\Ценики_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67240" y="1357298"/>
            <a:ext cx="1285884" cy="2143140"/>
          </a:xfrm>
          <a:prstGeom prst="rect">
            <a:avLst/>
          </a:prstGeom>
          <a:noFill/>
        </p:spPr>
      </p:pic>
      <p:pic>
        <p:nvPicPr>
          <p:cNvPr id="11271" name="Picture 7" descr="C:\Users\User\Pictures\Ценики_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1884" y="1357298"/>
            <a:ext cx="1285884" cy="2141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318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81158" y="1214422"/>
            <a:ext cx="8229600" cy="114300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о нельзя купить ни за какие деньги? 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1981200" y="2428869"/>
            <a:ext cx="8229600" cy="36972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нельзя купить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хорошего отношения к себе,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нельзя купить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дружбу,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нельзя купить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нельзя купить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уважение и любовь родителей,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нельзя купить </a:t>
            </a:r>
            <a:r>
              <a:rPr lang="ru-RU" sz="2400" dirty="0">
                <a:solidFill>
                  <a:srgbClr val="FF0000"/>
                </a:solidFill>
              </a:rPr>
              <a:t>семейное тепло и уют.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94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1092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81200" y="642918"/>
            <a:ext cx="8229600" cy="100013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II.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C:\Users\User\Pictures\shop-clipart-clothing-store-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024562" y="1500174"/>
            <a:ext cx="3824286" cy="2641244"/>
          </a:xfrm>
          <a:prstGeom prst="rect">
            <a:avLst/>
          </a:prstGeom>
          <a:noFill/>
        </p:spPr>
      </p:pic>
      <p:pic>
        <p:nvPicPr>
          <p:cNvPr id="16389" name="Picture 5" descr="C:\Users\User\Pictures\fot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10248" y="3786191"/>
            <a:ext cx="4143404" cy="211535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024034" y="2071678"/>
            <a:ext cx="4071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Вместе весело шагаем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Дружно денежки считаем Влево, вправо повернулись,                                                                                 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носочках потянулись!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Шаг вперед, еще один,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До свидания, магазин!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672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050605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54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95604" y="714356"/>
            <a:ext cx="6143668" cy="70328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981200" y="928671"/>
            <a:ext cx="7329510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4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Коммунальные  задачи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024034" y="1571613"/>
            <a:ext cx="7643866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 :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Посмотрите,  какие  коммунальные  платежи </a:t>
            </a:r>
          </a:p>
          <a:p>
            <a:pPr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оплачивает  семья  Ивановых  в  каждый  месяц:</a:t>
            </a: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spc="-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spc="-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Вопрос:</a:t>
            </a: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 Сколько  семье  Ивановых  нужно заплатить </a:t>
            </a:r>
          </a:p>
          <a:p>
            <a:pPr algn="ctr">
              <a:buNone/>
            </a:pPr>
            <a:r>
              <a:rPr lang="ru-RU" sz="2400" spc="-100" dirty="0">
                <a:latin typeface="Times New Roman" pitchFamily="18" charset="0"/>
                <a:cs typeface="Times New Roman" pitchFamily="18" charset="0"/>
              </a:rPr>
              <a:t>за  все  коммунальные  услуги  в  месяц?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881290" y="2857496"/>
            <a:ext cx="6215106" cy="1714512"/>
          </a:xfrm>
          <a:prstGeom prst="horizontalScroll">
            <a:avLst/>
          </a:prstGeom>
          <a:solidFill>
            <a:srgbClr val="FFD1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</a:rPr>
              <a:t> Отопление – 418р. 24к.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Горячее водоснабжение – 137р. 76к.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Холодное  водоснабжение- 140р. 98 к.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</a:rPr>
              <a:t>Вывоз  мусора- 27р.35к.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923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392</Words>
  <Application>Microsoft Office PowerPoint</Application>
  <PresentationFormat>Широкоэкранный</PresentationFormat>
  <Paragraphs>101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 Магазин : Товар  и его цена </vt:lpstr>
      <vt:lpstr> Магазин : Товар  и его цена </vt:lpstr>
      <vt:lpstr> Магазин : Товар  и его цена </vt:lpstr>
      <vt:lpstr> Магазин : Товар  и его цена </vt:lpstr>
      <vt:lpstr> Магазин : Товар  и его цена </vt:lpstr>
      <vt:lpstr>  Магазин : Товар  и его цена </vt:lpstr>
      <vt:lpstr>   Что о нельзя купить ни за какие деньги?  </vt:lpstr>
      <vt:lpstr> II. Физкультминутка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Магазин : Товар  и его цена </dc:title>
  <dc:creator>Администратор</dc:creator>
  <cp:lastModifiedBy>Администратор</cp:lastModifiedBy>
  <cp:revision>1</cp:revision>
  <dcterms:created xsi:type="dcterms:W3CDTF">2022-04-03T09:41:02Z</dcterms:created>
  <dcterms:modified xsi:type="dcterms:W3CDTF">2022-04-03T09:42:13Z</dcterms:modified>
</cp:coreProperties>
</file>