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72" r:id="rId6"/>
    <p:sldId id="273" r:id="rId7"/>
    <p:sldId id="260" r:id="rId8"/>
    <p:sldId id="261" r:id="rId9"/>
    <p:sldId id="262" r:id="rId10"/>
    <p:sldId id="263" r:id="rId11"/>
    <p:sldId id="269" r:id="rId12"/>
    <p:sldId id="265" r:id="rId13"/>
    <p:sldId id="266" r:id="rId14"/>
    <p:sldId id="264" r:id="rId15"/>
    <p:sldId id="274" r:id="rId16"/>
    <p:sldId id="275" r:id="rId17"/>
    <p:sldId id="267" r:id="rId18"/>
    <p:sldId id="270" r:id="rId19"/>
    <p:sldId id="271" r:id="rId20"/>
    <p:sldId id="276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7" autoAdjust="0"/>
    <p:restoredTop sz="94660"/>
  </p:normalViewPr>
  <p:slideViewPr>
    <p:cSldViewPr>
      <p:cViewPr>
        <p:scale>
          <a:sx n="50" d="100"/>
          <a:sy n="50" d="100"/>
        </p:scale>
        <p:origin x="-1253" y="-1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№ 1 «Теремок»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71546"/>
            <a:ext cx="8229600" cy="307183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</a:rPr>
              <a:t>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Познавательный проект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нравственно -  патриотическому воспитанию</a:t>
            </a:r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4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«Российский флаг»</a:t>
            </a:r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старшего дошкольного возраста</a:t>
            </a:r>
          </a:p>
          <a:p>
            <a:pPr fontAlgn="base"/>
            <a:endParaRPr lang="ru-RU" sz="4400" dirty="0" smtClean="0"/>
          </a:p>
          <a:p>
            <a:pPr algn="ctr">
              <a:buNone/>
            </a:pPr>
            <a:endParaRPr lang="ru-RU" sz="4400" dirty="0" smtClean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6314" y="4286256"/>
            <a:ext cx="39770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Вандышева Елена Владимировна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Нижегородская область, р.п. Тонкино</a:t>
            </a: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6286520"/>
            <a:ext cx="833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 г.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Приложение:</a:t>
            </a:r>
            <a:b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8668_html_mfe883b5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786742" cy="5143536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РППС группы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7" name="Picture 5" descr="C:\Users\777\Desktop\IMG2021090212344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1714488"/>
            <a:ext cx="3143272" cy="2886678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" name="Рисунок 9" descr="IMG2021090212495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14744" y="1500174"/>
            <a:ext cx="2643188" cy="3524251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11" name="Рисунок 10" descr="IMG2021090212500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857884" y="4214818"/>
            <a:ext cx="2952739" cy="2214554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Фоторепортаж .Работа с детьми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357298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Вводная  познавательная беседа с использованием презентации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«Государственный флаг России»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021090215481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428867"/>
            <a:ext cx="3000396" cy="4000528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 descr="IMG202109021549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2428868"/>
            <a:ext cx="2982536" cy="3976716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Фоторепортаж .Работа с детьми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357298"/>
            <a:ext cx="826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Беседа с рассматриванием наглядных материалов «День Российского Флага»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021090215503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2910" y="2047842"/>
            <a:ext cx="3143272" cy="4191030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 descr="IMG202109021548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2024053"/>
            <a:ext cx="3089676" cy="4119567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Фоторепортаж .Работа с детьми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214422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Аппликация из бумажных салфеток «Российский флаг».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1090209275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714488"/>
            <a:ext cx="2071702" cy="2762269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6" name="Рисунок 5" descr="IMG_20210902_10055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50" y="3143248"/>
            <a:ext cx="2465272" cy="3285934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IMG2021090209584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7620" y="1714488"/>
            <a:ext cx="2357436" cy="3143248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IMG2021090211383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00298" y="3929066"/>
            <a:ext cx="1928808" cy="2571745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Фоторепортаж .Работа с детьми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02109031107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1857364"/>
            <a:ext cx="2500330" cy="3333773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2786050" y="1428736"/>
            <a:ext cx="3531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«Раскрашивание «Герб России».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2021090311070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715008" y="1928802"/>
            <a:ext cx="3214692" cy="4286256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IMG2021090311485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928926" y="2928934"/>
            <a:ext cx="2536031" cy="3381375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Фоторепортаж .Работа с детьми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02109031132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5720" y="2214553"/>
            <a:ext cx="3357586" cy="4476781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7" name="Рисунок 6" descr="IMG2021090311330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72132" y="2214554"/>
            <a:ext cx="3214692" cy="4286256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285720" y="1428736"/>
            <a:ext cx="30943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Подвижная русская народна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игра «Золотые ворота».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2132" y="1428736"/>
            <a:ext cx="3209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Подвижная русская народная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игра «Жмурки».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F783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286116" y="2071678"/>
            <a:ext cx="2643206" cy="2954171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28596" y="1428736"/>
            <a:ext cx="8691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Пополнение центра патриотического воспитания семейными фото коллажами.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F784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6143636" y="3357562"/>
            <a:ext cx="2714644" cy="3005488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Рисунок 7" descr="DSCF785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8596" y="2143116"/>
            <a:ext cx="2500330" cy="3771670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715436" cy="15716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Игра-викторина </a:t>
            </a:r>
            <a:b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«Государственные символы России» 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1090309224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428728" y="2000240"/>
            <a:ext cx="6096011" cy="4572008"/>
          </a:xfrm>
          <a:prstGeom prst="round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2144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Презентация проекта в педагогическом сообществе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1090314194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4282" y="2357430"/>
            <a:ext cx="3214692" cy="42862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88981" y="5286388"/>
            <a:ext cx="5455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https://infourok.ru/user/vandisheva-elena-vladimirovna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357686" y="2714620"/>
            <a:ext cx="4317873" cy="24276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034" y="1643050"/>
            <a:ext cx="2799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Презентация проекта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 педагогическом совете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86380" y="2143116"/>
            <a:ext cx="2705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Скриншот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ИНФОУРОК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Паспорт проекта 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Проблема: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Дети не знают государственного праздника «День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рождения Российского флага» и государственных символов родной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страны: флаг, герб, гимна России. А если видели или слышали, то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могут объяснить, что это такое.</a:t>
            </a:r>
          </a:p>
          <a:p>
            <a:pPr algn="just"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Программное содержание:</a:t>
            </a:r>
          </a:p>
          <a:p>
            <a:pPr lvl="0"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знания детей о государственных символах России;</a:t>
            </a:r>
          </a:p>
          <a:p>
            <a:pPr lvl="0"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Сформировать у детей чувство гордости за свою Родину;</a:t>
            </a:r>
          </a:p>
          <a:p>
            <a:pPr lvl="0" algn="just" fontAlgn="base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Расширить знания об истории возникновения государственных символов;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Объект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Государственные символы России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Предмет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История Российского флага.</a:t>
            </a:r>
          </a:p>
          <a:p>
            <a:pPr algn="just" fontAlgn="base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групповой, познавательный, краткосрочный,  </a:t>
            </a:r>
          </a:p>
          <a:p>
            <a:pPr algn="just" fontAlgn="base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 недели (02.08 -23.08).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воспитатель группы, воспитанники старшей группы, родители.</a:t>
            </a:r>
          </a:p>
          <a:p>
            <a:pPr lvl="0" fontAlgn="base"/>
            <a:endParaRPr lang="ru-RU" sz="2000" dirty="0" smtClean="0"/>
          </a:p>
          <a:p>
            <a:endParaRPr lang="ru-RU" sz="2000" dirty="0" smtClean="0"/>
          </a:p>
          <a:p>
            <a:pPr fontAlgn="base"/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Анализ результатов и достигнутых эффектов проекта</a:t>
            </a:r>
            <a:endParaRPr lang="ru-RU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Знают флаг России, его отличительные особенности.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Знают стихи о флаге России.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Проявляют познавательную активность к истории своего государства.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Умеют самостоятельно изготовить из бумаги и нарисовать флаг России.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Испытывают уважение к могуществу Российской державы, любовь к Родине, чувство гордости за свою страну.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Дальнейшее развитие проекта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После завершения работы данного проекта, мы будем продолжать работу по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патриотическому воспитанию детей.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Мы надеемся, что работа по патриотическому воспитанию, организованная на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базе детского сада, будет способствовать формированию у детей чувства любви,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заботы, взаимопонимания к людям старшего поколения, желание хранить и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уважать свою историю, свое наследие.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Список литературы к проекту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Н.Е. «От рождения до школы» Основная  общеобразовательная программа дошкольного образования / Н.Е.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Т.С. Комарова, М.А. Васильева – М.: МОЗАИКА-СИНТЕЗ, 2015.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Ганул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Е.А. Города России 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 «Ознакомление с предметным и социальным окружением. Старшая  группа» 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Дыбина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 — М.: МОЗАИКА-СИНТЕЗ, 2014.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Наша Родина – Россия: стихи, рассказы, сказки, предания / сост. Р. Данкова. – М.: Издательство Оникс, 2010. 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Торопцев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А.П. «Чтобы знали и помнили» /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Торопцев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А.П. – М.о. «Подмосковье», 2014.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Элькин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Г.Н. Москва – столица нашей Родины 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Л.Б. Реки, моря и озера России 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Шинкарчук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С.А. Великие русские картины 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Ресурсы сети Интернет. Точка доступа: https://ethnoschool.ru/nebolshie-rasskazy-o-rodine-dlya-detei-luchshie-rasskazy-dlya-detei-o.html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28641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Одно из важнейших звеньев системы воспитательной работы сегодня – это патриотическое воспитание. Ответ на вопрос «Что такое патриотизм?» в разные времена пытались дать многие известные люди нашей страны. Так, С.И. Ожегов определял патриотизм как «…преданность и любовь к своему Отечеству и своему народу».  В современном обществе очень мало уделяется внимание патриотическому воспитанию.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Данный проект - это попытка движения от воспитания простых чувств к достижению наивысшей цели - воспитанию чувств патриотических, любви и гордости  за свою Родину. К сожалению, День флага праздник молодой и мало кто знает историю праздника – 22 августа. Этот проект позволит детям и их родителям лучше узнать об этом празднике и традициях его празднования, что является отличной возможностью воспитать чувство гордости за свой народ, Родину и, конечно, символику нашей страны.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Работа по проекту будет способствовать плодотворному патриотическому воспитанию детей уже в дошкольном возрасте.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Таким образом, возникшее противоречие, с одной стороны важность и необходимость ознакомления детей с государственными символами России; и с другой стороны отсутствие целенаправленной работы привели к выбору темы проекта.</a:t>
            </a:r>
          </a:p>
          <a:p>
            <a:endParaRPr lang="ru-RU" sz="18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расширить знания детей о государственных символах России, сформировать  нравственно патриотические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качества: гордость, гуманизм.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Провести цикл занятий и мероприятий по теме;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литературными, художественными и музыкальными произведениями по теме;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Разработать информационные мероприятия по теме;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гражданско-патриотические чувства, любовь и уважение к своей Родине, гордость за свою страну, свой народ; 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вовлекать родителей в активное сотрудничество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Ожидаемый результат по проекту</a:t>
            </a: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Результатом освоения данного проекта является обеспечение социально-воспитательного эффекта: Развитие интереса к своей стране, государственной символике воспитание будущего поколения, обладающего гражданско-патриотическими чувствами, Обогащение опыта детей навыками социального общения проявление таких качеств личности как любовь к отчизне, эмоциональная отзывчивость.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 проекта: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Социально-нравственное воспитание (семья, семейные традиции и праздники, ближайшее окружение, генеалогическое древо, взаимодействие со сверстниками, родной дом, детский сад).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с малой Родиной (родной поселок) и его улицы, природа, транспорт, архитектура, достопримечательности, символика, люди, стихи и рассказы о поселке.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Приобщение к народной культуре (русские игрушки, предметы старины, изделия декоративно-прикладного искусства, русская народная изба, национальные костюмы, народные праздники, древняя Русь, фольклор).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Ознакомление с Родной страной: символика, гимн, карта страны, животный и растительный мир, промышленность и сельское хозяйство, национальные праздники и обычаи, достопримечательности, Великая отечественная война, наша планета Земля (модель земного шара, национальности).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Методическое обеспечение: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Демонстрационный материал по нравственно-патриотическому воспитанию, методическое пособие по патриотическому воспитанию, дидактические игры, глобусы, географические карты, изделия народного промысла (хохлома, дымковские игрушки, гжель и др.).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Методы и формы работы с детьми:</a:t>
            </a:r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беседы; просмотр презентаций и видео роликов о  Российской символике.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рассматривание иллюстраций; 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подвижные игры;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сюжетно-ролевые игры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литературы, художественное слово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122" cy="114300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Формы работы с родителями воспитанников: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родителей, «Россия – страна, в которой мы живем»; «Значение полос на флаге». Папка – передвижка «История флага России».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Беседы с родителями по теме проекта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Ознакомление  родителей и детей с фотоматериалом по теме проекта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Участие родителей в обогащении РППС: создание и пополнение центра патриотического воспитания для детей.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Продукт проекта</a:t>
            </a:r>
            <a:r>
              <a:rPr lang="ru-RU" sz="4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40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77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полученных знаний, умений, навыков в самостоятельной игровой деятельности 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патриотического уголка в группе.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Презентация проекта на педсовете.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родителей.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Игра-викторина «Государственные символы России» </a:t>
            </a:r>
          </a:p>
          <a:p>
            <a:pPr lvl="0"/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917</Words>
  <Application>Microsoft Office PowerPoint</Application>
  <PresentationFormat>Экран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Муниципальное бюджетное дошкольное образовательное учреждение детский сад № 1 «Теремок»</vt:lpstr>
      <vt:lpstr>Паспорт проекта </vt:lpstr>
      <vt:lpstr>Актуальность </vt:lpstr>
      <vt:lpstr> Цель проекта: расширить знания детей о государственных символах России, сформировать  нравственно патриотические качества: гордость, гуманизм.</vt:lpstr>
      <vt:lpstr>Ожидаемый результат по проекту</vt:lpstr>
      <vt:lpstr>Развивающая предметно – пространственная среда проекта: </vt:lpstr>
      <vt:lpstr> Методы и формы работы с детьми: </vt:lpstr>
      <vt:lpstr> Формы работы с родителями воспитанников: </vt:lpstr>
      <vt:lpstr>Продукт проекта:</vt:lpstr>
      <vt:lpstr> Приложение: </vt:lpstr>
      <vt:lpstr>РППС группы</vt:lpstr>
      <vt:lpstr>Фоторепортаж .Работа с детьми</vt:lpstr>
      <vt:lpstr>Фоторепортаж .Работа с детьми</vt:lpstr>
      <vt:lpstr>Фоторепортаж .Работа с детьми</vt:lpstr>
      <vt:lpstr>Слайд 15</vt:lpstr>
      <vt:lpstr>Слайд 16</vt:lpstr>
      <vt:lpstr>Взаимодействие с родителями</vt:lpstr>
      <vt:lpstr>Игра-викторина  «Государственные символы России» </vt:lpstr>
      <vt:lpstr>Презентация проекта в педагогическом сообществе</vt:lpstr>
      <vt:lpstr>Анализ результатов и достигнутых эффектов проекта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Наименование учреждения</dc:title>
  <dc:creator>Marat</dc:creator>
  <cp:lastModifiedBy>777</cp:lastModifiedBy>
  <cp:revision>37</cp:revision>
  <dcterms:created xsi:type="dcterms:W3CDTF">2019-10-21T04:28:19Z</dcterms:created>
  <dcterms:modified xsi:type="dcterms:W3CDTF">2022-04-03T12:00:11Z</dcterms:modified>
</cp:coreProperties>
</file>