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C3607E3D-6C54-4A01-8612-9775DB568F0B}" type="datetimeFigureOut">
              <a:rPr lang="ru-RU" smtClean="0"/>
              <a:pPr/>
              <a:t>16.06.2018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1BB547F-812D-48AE-B374-4CE9CC4109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3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80831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 задач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Соединения конденсаторов»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 класс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3096"/>
            <a:ext cx="6400800" cy="1345704"/>
          </a:xfrm>
        </p:spPr>
        <p:txBody>
          <a:bodyPr/>
          <a:lstStyle/>
          <a:p>
            <a:r>
              <a:rPr lang="ru-RU" dirty="0" smtClean="0"/>
              <a:t>Смирнова С.Г. </a:t>
            </a:r>
            <a:endParaRPr lang="ru-RU" dirty="0" smtClean="0"/>
          </a:p>
          <a:p>
            <a:r>
              <a:rPr lang="ru-RU" dirty="0" smtClean="0"/>
              <a:t>у</a:t>
            </a:r>
            <a:r>
              <a:rPr lang="ru-RU" dirty="0" smtClean="0"/>
              <a:t>читель физики</a:t>
            </a:r>
            <a:endParaRPr lang="ru-RU" dirty="0" smtClean="0"/>
          </a:p>
          <a:p>
            <a:r>
              <a:rPr lang="ru-RU" dirty="0" smtClean="0"/>
              <a:t>МОУ «</a:t>
            </a:r>
            <a:r>
              <a:rPr lang="ru-RU" dirty="0" err="1" smtClean="0"/>
              <a:t>Луховский</a:t>
            </a:r>
            <a:r>
              <a:rPr lang="ru-RU" dirty="0" smtClean="0"/>
              <a:t> </a:t>
            </a:r>
            <a:r>
              <a:rPr lang="ru-RU" dirty="0" smtClean="0"/>
              <a:t>лицей»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9158"/>
            <a:ext cx="7992888" cy="361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5.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Конденсатор электроемкостью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1 мкФ, заряженный до разности потенциалов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100 В и отключенный от источника, соединили параллельно с конденсатором электроемкостью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3 мкФ, заряженным до разности потенциалов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60 В. Определите заряд каждого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 конденсаторов и разность потенциалов между обкладками после их соединения, если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соединяются обкладки, имеющие одноименные заряды;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 соединяются обкладки, имеющие разноименные заряды.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4562" name="Object 2"/>
          <p:cNvGraphicFramePr>
            <a:graphicFrameLocks noChangeAspect="1"/>
          </p:cNvGraphicFramePr>
          <p:nvPr/>
        </p:nvGraphicFramePr>
        <p:xfrm>
          <a:off x="1188610" y="4221088"/>
          <a:ext cx="6551742" cy="1944216"/>
        </p:xfrm>
        <a:graphic>
          <a:graphicData uri="http://schemas.openxmlformats.org/presentationml/2006/ole">
            <p:oleObj spid="_x0000_s6146" name="Equation" r:id="rId3" imgW="3124080" imgH="927000" progId="">
              <p:embed/>
            </p:oleObj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5586" name="Object 2"/>
          <p:cNvGraphicFramePr>
            <a:graphicFrameLocks noChangeAspect="1"/>
          </p:cNvGraphicFramePr>
          <p:nvPr/>
        </p:nvGraphicFramePr>
        <p:xfrm>
          <a:off x="2627784" y="1268760"/>
          <a:ext cx="3976200" cy="2913857"/>
        </p:xfrm>
        <a:graphic>
          <a:graphicData uri="http://schemas.openxmlformats.org/presentationml/2006/ole">
            <p:oleObj spid="_x0000_s7170" name="Equation" r:id="rId3" imgW="1663560" imgH="1218960" progId="">
              <p:embed/>
            </p:oleObj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3334"/>
            <a:ext cx="7272808" cy="259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6.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Энергия плоского воздушного конденсатора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2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Дж. Определите энергию конденсатора после заполнения его диэлектриком с диэлектрической проницаемостью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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2, если: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1) конденсатор отключен от источника питания;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2) конденсатор подключен к источнику питания.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6610" name="Object 2"/>
          <p:cNvGraphicFramePr>
            <a:graphicFrameLocks noChangeAspect="1"/>
          </p:cNvGraphicFramePr>
          <p:nvPr/>
        </p:nvGraphicFramePr>
        <p:xfrm>
          <a:off x="899592" y="3212976"/>
          <a:ext cx="3240361" cy="2658108"/>
        </p:xfrm>
        <a:graphic>
          <a:graphicData uri="http://schemas.openxmlformats.org/presentationml/2006/ole">
            <p:oleObj spid="_x0000_s8194" name="Equation" r:id="rId3" imgW="1625400" imgH="1333440" progId="">
              <p:embed/>
            </p:oleObj>
          </a:graphicData>
        </a:graphic>
      </p:graphicFrame>
      <p:graphicFrame>
        <p:nvGraphicFramePr>
          <p:cNvPr id="196611" name="Object 3"/>
          <p:cNvGraphicFramePr>
            <a:graphicFrameLocks noChangeAspect="1"/>
          </p:cNvGraphicFramePr>
          <p:nvPr/>
        </p:nvGraphicFramePr>
        <p:xfrm>
          <a:off x="4860032" y="3212976"/>
          <a:ext cx="3648405" cy="1584176"/>
        </p:xfrm>
        <a:graphic>
          <a:graphicData uri="http://schemas.openxmlformats.org/presentationml/2006/ole">
            <p:oleObj spid="_x0000_s8195" name="Equation" r:id="rId4" imgW="1930320" imgH="838080" progId="">
              <p:embed/>
            </p:oleObj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4572000" y="3356992"/>
            <a:ext cx="0" cy="26642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7992888" cy="25976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7.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Пластины плоского конденсатора подключены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 источнику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= 2 В. Определите изменение емкости и энергии электрического поля конденсатора, если конденсатор наполовину заполнен диэлектриком с диэлектрической проницаемостью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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2. Расстояние между пластинами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= 1 см, площадь пластин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50 см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4.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12160" y="2348880"/>
            <a:ext cx="2662824" cy="1858884"/>
          </a:xfrm>
          <a:prstGeom prst="rect">
            <a:avLst/>
          </a:prstGeom>
        </p:spPr>
      </p:pic>
      <p:graphicFrame>
        <p:nvGraphicFramePr>
          <p:cNvPr id="197634" name="Object 2"/>
          <p:cNvGraphicFramePr>
            <a:graphicFrameLocks noChangeAspect="1"/>
          </p:cNvGraphicFramePr>
          <p:nvPr/>
        </p:nvGraphicFramePr>
        <p:xfrm>
          <a:off x="1475656" y="3068960"/>
          <a:ext cx="6164058" cy="3528392"/>
        </p:xfrm>
        <a:graphic>
          <a:graphicData uri="http://schemas.openxmlformats.org/presentationml/2006/ole">
            <p:oleObj spid="_x0000_s9218" name="Equation" r:id="rId4" imgW="3682800" imgH="2108160" progId="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255302"/>
            <a:ext cx="8280920" cy="20682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8.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плоский воздушный конденсатор вставляется металлическая пластина толщиной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baseline="-25000" dirty="0" smtClean="0"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Заряд на обкладках конденсатора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Конденсатор отключен от источника. Расстояние между пластинами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площадь пластин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Определите изменение электроемкости конденсатора и энергии его электрического поля, если конденсатор не подключен к источнику.</a:t>
            </a:r>
          </a:p>
          <a:p>
            <a:pPr>
              <a:lnSpc>
                <a:spcPct val="120000"/>
              </a:lnSpc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8658" name="Object 2"/>
          <p:cNvGraphicFramePr>
            <a:graphicFrameLocks noChangeAspect="1"/>
          </p:cNvGraphicFramePr>
          <p:nvPr/>
        </p:nvGraphicFramePr>
        <p:xfrm>
          <a:off x="1115616" y="2420888"/>
          <a:ext cx="5633427" cy="3992192"/>
        </p:xfrm>
        <a:graphic>
          <a:graphicData uri="http://schemas.openxmlformats.org/presentationml/2006/ole">
            <p:oleObj spid="_x0000_s10242" name="Equation" r:id="rId3" imgW="3225600" imgH="2286000" progId="">
              <p:embed/>
            </p:oleObj>
          </a:graphicData>
        </a:graphic>
      </p:graphicFrame>
      <p:pic>
        <p:nvPicPr>
          <p:cNvPr id="4" name="Рисунок 3" descr="14.13 (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4653136"/>
            <a:ext cx="1788927" cy="1296144"/>
          </a:xfrm>
          <a:prstGeom prst="rect">
            <a:avLst/>
          </a:prstGeom>
        </p:spPr>
      </p:pic>
      <p:pic>
        <p:nvPicPr>
          <p:cNvPr id="5" name="Рисунок 4" descr="14.12 (1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164288" y="2348880"/>
            <a:ext cx="1296144" cy="1772279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00362"/>
            <a:ext cx="8280920" cy="19205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9.</a:t>
            </a: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Определите изменение заряда проводящей сферы радиуса 10 см, первоначально заряженной до потенциала 10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В, если с течением времени она частично потеряла заряд и ее энергия уменьшилась на 1,5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  <a:sym typeface="Symbol"/>
              </a:rPr>
              <a:t>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10</a:t>
            </a:r>
            <a:r>
              <a:rPr lang="ru-RU" sz="2200" baseline="30000" dirty="0" smtClean="0">
                <a:latin typeface="Times New Roman" pitchFamily="18" charset="0"/>
                <a:cs typeface="Times New Roman" pitchFamily="18" charset="0"/>
              </a:rPr>
              <a:t>-4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Дж.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99682" name="Object 2"/>
          <p:cNvGraphicFramePr>
            <a:graphicFrameLocks noChangeAspect="1"/>
          </p:cNvGraphicFramePr>
          <p:nvPr/>
        </p:nvGraphicFramePr>
        <p:xfrm>
          <a:off x="1108115" y="2564904"/>
          <a:ext cx="7424325" cy="3528392"/>
        </p:xfrm>
        <a:graphic>
          <a:graphicData uri="http://schemas.openxmlformats.org/presentationml/2006/ole">
            <p:oleObj spid="_x0000_s11266" name="Equation" r:id="rId3" imgW="3848040" imgH="1828800" progId="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404664"/>
            <a:ext cx="7632847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32656"/>
            <a:ext cx="7632847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188640"/>
            <a:ext cx="8064896" cy="6271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Aft>
                <a:spcPts val="1000"/>
              </a:spcAft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Примеры решения задач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Соединение конденсаторов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решения задач 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Делаем рисунок.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Определяем последовательно и параллельно соединенные конденсаторы. Напоминаем, что признаком последовательного соединения является равенство заряда, а параллельного одинаковая разность потенциалов.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Если соединения неочевидны, то находим точки схемы, потенциалы которых равны.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4) Соединяем эти точки или не учитываем наличие конденсатора, присоединенного к этим точкам, т.к. он не накапливает электрический заряд.</a:t>
            </a:r>
          </a:p>
          <a:p>
            <a:pPr>
              <a:lnSpc>
                <a:spcPct val="120000"/>
              </a:lnSpc>
              <a:spcAft>
                <a:spcPts val="1000"/>
              </a:spcAft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5) Рисуем эквивалентную схему, которую используем для расчета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baseline="-25000" dirty="0" err="1" smtClean="0">
                <a:latin typeface="Times New Roman" pitchFamily="18" charset="0"/>
                <a:cs typeface="Times New Roman" pitchFamily="18" charset="0"/>
              </a:rPr>
              <a:t>экв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39387"/>
            <a:ext cx="8064896" cy="21975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1.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Четыре конденсатора электроемкостями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1 мкФ,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1 мкФ,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3 мкФ,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2 мкФ соединены, как показано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рисунке. К точкам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подводится напряжение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140 В. Найдите заряд и напряжение на каждом из конденсаторов.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</a:p>
        </p:txBody>
      </p:sp>
      <p:pic>
        <p:nvPicPr>
          <p:cNvPr id="4" name="Рисунок 3" descr="14.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26586" y="2204864"/>
            <a:ext cx="2405854" cy="1872208"/>
          </a:xfrm>
          <a:prstGeom prst="rect">
            <a:avLst/>
          </a:prstGeom>
        </p:spPr>
      </p:pic>
      <p:graphicFrame>
        <p:nvGraphicFramePr>
          <p:cNvPr id="166915" name="Object 3"/>
          <p:cNvGraphicFramePr>
            <a:graphicFrameLocks noChangeAspect="1"/>
          </p:cNvGraphicFramePr>
          <p:nvPr/>
        </p:nvGraphicFramePr>
        <p:xfrm>
          <a:off x="1425625" y="2708920"/>
          <a:ext cx="6170711" cy="3816424"/>
        </p:xfrm>
        <a:graphic>
          <a:graphicData uri="http://schemas.openxmlformats.org/presentationml/2006/ole">
            <p:oleObj spid="_x0000_s1026" name="Equation" r:id="rId4" imgW="3162240" imgH="1955520" progId="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3538" name="Object 2"/>
          <p:cNvGraphicFramePr>
            <a:graphicFrameLocks noChangeAspect="1"/>
          </p:cNvGraphicFramePr>
          <p:nvPr/>
        </p:nvGraphicFramePr>
        <p:xfrm>
          <a:off x="1835696" y="1316418"/>
          <a:ext cx="5472608" cy="3912782"/>
        </p:xfrm>
        <a:graphic>
          <a:graphicData uri="http://schemas.openxmlformats.org/presentationml/2006/ole">
            <p:oleObj spid="_x0000_s2050" name="Equation" r:id="rId3" imgW="2628720" imgH="1879560" progId="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7992888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2.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Определите эквивалентную электрическую емкость 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цепи, изображенной на рисунке. Электроемкости всех конденсаторов одинаковы и равны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4.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2276872"/>
            <a:ext cx="6253117" cy="2038332"/>
          </a:xfrm>
          <a:prstGeom prst="rect">
            <a:avLst/>
          </a:prstGeom>
        </p:spPr>
      </p:pic>
      <p:graphicFrame>
        <p:nvGraphicFramePr>
          <p:cNvPr id="167940" name="Object 4"/>
          <p:cNvGraphicFramePr>
            <a:graphicFrameLocks noChangeAspect="1"/>
          </p:cNvGraphicFramePr>
          <p:nvPr/>
        </p:nvGraphicFramePr>
        <p:xfrm>
          <a:off x="1763688" y="4508500"/>
          <a:ext cx="5248275" cy="1584325"/>
        </p:xfrm>
        <a:graphic>
          <a:graphicData uri="http://schemas.openxmlformats.org/presentationml/2006/ole">
            <p:oleObj spid="_x0000_s3074" name="Equation" r:id="rId4" imgW="2946240" imgH="888840" progId="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13604"/>
            <a:ext cx="8208912" cy="57800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3.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Определите электроемкость системы конденсаторов, изображенной на рисунке, если разность потенциалов подводится к точкам а)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; б)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	а) 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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i="1" baseline="-25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lnSpc>
                <a:spcPct val="120000"/>
              </a:lnSpc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б)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</a:t>
            </a:r>
            <a:r>
              <a:rPr lang="ru-RU" sz="2400" i="1" baseline="-25000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Symbol"/>
              </a:rPr>
              <a:t>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	    С</a:t>
            </a:r>
            <a:r>
              <a:rPr lang="ru-RU" sz="2400" baseline="-25000" dirty="0" smtClean="0">
                <a:latin typeface="Times New Roman" pitchFamily="18" charset="0"/>
                <a:cs typeface="Times New Roman" pitchFamily="18" charset="0"/>
              </a:rPr>
              <a:t>экв2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4.7 (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2708920"/>
            <a:ext cx="1974324" cy="1969887"/>
          </a:xfrm>
          <a:prstGeom prst="rect">
            <a:avLst/>
          </a:prstGeom>
        </p:spPr>
      </p:pic>
      <p:graphicFrame>
        <p:nvGraphicFramePr>
          <p:cNvPr id="168963" name="Object 3"/>
          <p:cNvGraphicFramePr>
            <a:graphicFrameLocks noChangeAspect="1"/>
          </p:cNvGraphicFramePr>
          <p:nvPr/>
        </p:nvGraphicFramePr>
        <p:xfrm>
          <a:off x="1831876" y="2780928"/>
          <a:ext cx="2884140" cy="784283"/>
        </p:xfrm>
        <a:graphic>
          <a:graphicData uri="http://schemas.openxmlformats.org/presentationml/2006/ole">
            <p:oleObj spid="_x0000_s4098" name="Equation" r:id="rId4" imgW="1447560" imgH="393480" progId="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9158"/>
            <a:ext cx="8208912" cy="124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4.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Определите емкость системы, изображенной на рисунке, если </a:t>
            </a:r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baseline="-250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4.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234674"/>
            <a:ext cx="2520280" cy="1258222"/>
          </a:xfrm>
          <a:prstGeom prst="rect">
            <a:avLst/>
          </a:prstGeom>
        </p:spPr>
      </p:pic>
      <p:graphicFrame>
        <p:nvGraphicFramePr>
          <p:cNvPr id="169987" name="Object 3"/>
          <p:cNvGraphicFramePr>
            <a:graphicFrameLocks noChangeAspect="1"/>
          </p:cNvGraphicFramePr>
          <p:nvPr/>
        </p:nvGraphicFramePr>
        <p:xfrm>
          <a:off x="1763638" y="2079671"/>
          <a:ext cx="5472658" cy="3941617"/>
        </p:xfrm>
        <a:graphic>
          <a:graphicData uri="http://schemas.openxmlformats.org/presentationml/2006/ole">
            <p:oleObj spid="_x0000_s5122" name="Equation" r:id="rId4" imgW="2857320" imgH="2057400" progId="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</TotalTime>
  <Words>335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Городская</vt:lpstr>
      <vt:lpstr>Equation</vt:lpstr>
      <vt:lpstr>Решение задач  «Соединения конденсаторов» 10 класс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Comp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«Соединения конденсаторов»</dc:title>
  <dc:creator>User</dc:creator>
  <cp:lastModifiedBy>User</cp:lastModifiedBy>
  <cp:revision>4</cp:revision>
  <dcterms:created xsi:type="dcterms:W3CDTF">2018-06-01T14:29:41Z</dcterms:created>
  <dcterms:modified xsi:type="dcterms:W3CDTF">2018-06-16T17:13:24Z</dcterms:modified>
</cp:coreProperties>
</file>