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68" r:id="rId6"/>
    <p:sldId id="262" r:id="rId7"/>
    <p:sldId id="266" r:id="rId8"/>
    <p:sldId id="267" r:id="rId9"/>
    <p:sldId id="259" r:id="rId10"/>
    <p:sldId id="260" r:id="rId11"/>
    <p:sldId id="261" r:id="rId12"/>
    <p:sldId id="263" r:id="rId13"/>
    <p:sldId id="264" r:id="rId14"/>
    <p:sldId id="265" r:id="rId15"/>
    <p:sldId id="269" r:id="rId16"/>
    <p:sldId id="27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27013.edu35.ru/images/3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144000" cy="685353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0115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996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6452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XTreme.ws</cp:lastModifiedBy>
  <cp:revision>10</cp:revision>
  <dcterms:created xsi:type="dcterms:W3CDTF">2020-09-20T07:09:52Z</dcterms:created>
  <dcterms:modified xsi:type="dcterms:W3CDTF">2020-10-03T11:59:41Z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1900818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