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60" r:id="rId5"/>
  </p:sldMasterIdLst>
  <p:sldIdLst>
    <p:sldId id="257" r:id="rId6"/>
    <p:sldId id="259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Franklin Gothic Book" pitchFamily="0" charset="0"/>
        <a:ea typeface="Franklin Gothic Book" pitchFamily="0" charset="0"/>
        <a:cs typeface="Franklin Gothic Book" pitchFamily="0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Franklin Gothic Book" pitchFamily="0" charset="0"/>
        <a:ea typeface="Franklin Gothic Book" pitchFamily="0" charset="0"/>
        <a:cs typeface="Franklin Gothic Book" pitchFamily="0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Franklin Gothic Book" pitchFamily="0" charset="0"/>
        <a:ea typeface="Franklin Gothic Book" pitchFamily="0" charset="0"/>
        <a:cs typeface="Franklin Gothic Book" pitchFamily="0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Franklin Gothic Book" pitchFamily="0" charset="0"/>
        <a:ea typeface="Franklin Gothic Book" pitchFamily="0" charset="0"/>
        <a:cs typeface="Franklin Gothic Book" pitchFamily="0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Franklin Gothic Book" pitchFamily="0" charset="0"/>
        <a:ea typeface="Franklin Gothic Book" pitchFamily="0" charset="0"/>
        <a:cs typeface="Franklin Gothic Book" pitchFamily="0" charset="0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Franklin Gothic Book" pitchFamily="0" charset="0"/>
        <a:ea typeface="Franklin Gothic Book" pitchFamily="0" charset="0"/>
        <a:cs typeface="Franklin Gothic Book" pitchFamily="0" charset="0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Franklin Gothic Book" pitchFamily="0" charset="0"/>
        <a:ea typeface="Franklin Gothic Book" pitchFamily="0" charset="0"/>
        <a:cs typeface="Franklin Gothic Book" pitchFamily="0" charset="0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Franklin Gothic Book" pitchFamily="0" charset="0"/>
        <a:ea typeface="Franklin Gothic Book" pitchFamily="0" charset="0"/>
        <a:cs typeface="Franklin Gothic Book" pitchFamily="0" charset="0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ru-ru" sz="1800" b="0" i="0" u="none" strike="noStrike" kern="1" spc="0" baseline="0">
        <a:solidFill>
          <a:schemeClr val="tx1"/>
        </a:solidFill>
        <a:effectLst/>
        <a:txBgFill val="auto"/>
        <a:latin typeface="Franklin Gothic Book" pitchFamily="0" charset="0"/>
        <a:ea typeface="Franklin Gothic Book" pitchFamily="0" charset="0"/>
        <a:cs typeface="Franklin Gothic Book" pitchFamily="0" charset="0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648977625" val="931" revOS="4"/>
      <pr:smFileRevision xmlns:pr="smNativeData" dt="1648977625" val="0"/>
      <pr:guideOptions xmlns:pr="smNativeData" dt="1648977625" snapToGrid="1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>
      <p:cViewPr varScale="1">
        <p:scale>
          <a:sx n="60" d="100"/>
          <a:sy n="60" d="100"/>
        </p:scale>
        <p:origin x="1410" y="210"/>
      </p:cViewPr>
      <p:guideLst x="0" y="0"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7" d="100"/>
        <a:sy n="17" d="100"/>
      </p:scale>
      <p:origin x="0" y="0"/>
    </p:cViewPr>
  </p:sorterViewPr>
  <p:notesViewPr>
    <p:cSldViewPr>
      <p:cViewPr>
        <p:scale>
          <a:sx n="60" d="100"/>
          <a:sy n="60" d="100"/>
        </p:scale>
        <p:origin x="1410" y="210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>
            <a:extLst>
              <a:ext uri="smNativeData">
                <pr:smNativeData xmlns:pr="smNativeData" val="SMDATA_16_2WZJYhMAAAAlAAAACgAAAA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BAAAAAAAAAPCiLgw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Bk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V/f38AAAAAA8zMzADAwP8Af39/AAAAAAAAAAAAAAAAAAAAAAAAAAAAIQAAABgAAAAUAAAAKgMAAOkgAABAOAAA7SAAABAAAAAmAAAACAAAAP//////////"/>
              </a:ext>
            </a:extLst>
          </p:cNvSpPr>
          <p:nvPr/>
        </p:nvSpPr>
        <p:spPr>
          <a:xfrm>
            <a:off x="514350" y="5349875"/>
            <a:ext cx="8629650" cy="2540"/>
          </a:xfrm>
          <a:prstGeom prst="line">
            <a:avLst/>
          </a:prstGeom>
          <a:noFill/>
          <a:ln w="9525" cap="flat" cmpd="sng" algn="ctr">
            <a:solidFill>
              <a:schemeClr val="accent1">
                <a:alpha val="0"/>
              </a:scheme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endParaRPr lang="en-us"/>
          </a:p>
        </p:txBody>
      </p:sp>
      <p:sp>
        <p:nvSpPr>
          <p:cNvPr id="3" name="Заголовок 28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IAANsdAABgNgAAYCUAABAAAAAmAAAACAAAAIEAAAAAAAAA"/>
              </a:ext>
            </a:extLst>
          </p:cNvSpPr>
          <p:nvPr>
            <p:ph type="ctrTitle"/>
          </p:nvPr>
        </p:nvSpPr>
        <p:spPr>
          <a:xfrm>
            <a:off x="381000" y="4853305"/>
            <a:ext cx="8458200" cy="1222375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4" name="Подзаголовок 8"/>
          <p:cNvSpPr>
            <a:spLocks noGrp="1" noChangeArrowheads="1"/>
            <a:extLst>
              <a:ext uri="smNativeData">
                <pr:smNativeData xmlns:pr="smNativeData" val="SMDATA_16_2WZJ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9yaW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IAAOgXAABgNgAAiB0AABAAAAAmAAAACAAAAIGAAAAAAAAA"/>
              </a:ext>
            </a:extLst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 algn="l">
              <a:buNone/>
              <a:defRPr lang="ru-ru" sz="2400">
                <a:solidFill>
                  <a:srgbClr val="45342A"/>
                </a:solidFill>
              </a:defRPr>
            </a:lvl1pPr>
            <a:lvl2pPr marL="457200" indent="0" algn="ctr">
              <a:buNone/>
              <a:defRPr lang="ru-ru"/>
            </a:lvl2pPr>
            <a:lvl3pPr marL="914400" indent="0" algn="ctr">
              <a:buNone/>
              <a:defRPr lang="ru-ru"/>
            </a:lvl3pPr>
            <a:lvl4pPr marL="1371600" indent="0" algn="ctr">
              <a:buNone/>
              <a:defRPr lang="ru-ru"/>
            </a:lvl4pPr>
            <a:lvl5pPr marL="1828800" indent="0" algn="ctr">
              <a:buNone/>
              <a:defRPr lang="ru-ru"/>
            </a:lvl5pPr>
            <a:lvl6pPr marL="2286000" indent="0" algn="ctr">
              <a:buNone/>
              <a:defRPr lang="ru-ru"/>
            </a:lvl6pPr>
            <a:lvl7pPr marL="2743200" indent="0" algn="ctr">
              <a:buNone/>
              <a:defRPr lang="ru-ru"/>
            </a:lvl7pPr>
            <a:lvl8pPr marL="3200400" indent="0" algn="ctr">
              <a:buNone/>
              <a:defRPr lang="ru-ru"/>
            </a:lvl8pPr>
            <a:lvl9pPr marL="3657600" indent="0" algn="ctr">
              <a:buNone/>
              <a:defRPr lang="ru-ru"/>
            </a:lvl9pPr>
          </a:lstStyle>
          <a:p>
            <a:pPr>
              <a:defRPr lang="ru-ru"/>
            </a:pPr>
            <a:r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E179-37D6-FB17-9816-C142AF586E94}" type="datetime1">
              <a:t>16.12.2021</a:t>
            </a:fld>
          </a:p>
        </p:txBody>
      </p:sp>
      <p:sp>
        <p:nvSpPr>
          <p:cNvPr id="6" name="Нижний колонтитул 1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14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C54bWw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MnAABLNwAAWCkAABAAAAAmAAAACAAAAAEAAAAAAAAA"/>
              </a:ext>
            </a:extLst>
          </p:cNvSpPr>
          <p:nvPr>
            <p:ph type="sldNum" sz="quarter" idx="12"/>
          </p:nvPr>
        </p:nvSpPr>
        <p:spPr>
          <a:xfrm>
            <a:off x="8229600" y="6473825"/>
            <a:ext cx="758825" cy="247015"/>
          </a:xfrm>
        </p:spPr>
        <p:txBody>
          <a:bodyPr/>
          <a:lstStyle/>
          <a:p>
            <a:pPr>
              <a:defRPr lang="ru-ru"/>
            </a:pPr>
            <a:fld id="{3BAED5D0-9ED6-FB23-9816-68769B586E3D}" type="slidenum">
              <a:t>‹#›</a:t>
            </a:fld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4AEAANACAABQNwAA+Ac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Ir8Y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4AEAAI8JAABQNwAAZyUAABAAAAAmAAAACAAAAAIAAAAAAAAA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OTDTg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E21C-52D6-FB14-9816-A441AC586EF1}" type="datetime1">
              <a:t>16.12.2021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HQAY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DQ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AE85C3-8DD6-FB73-9816-7B26CB586E2E}" type="slidenum">
              <a:t>‹#›</a:t>
            </a:fld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MCoAAGEDAABwNQAAYCcAABAAAAAmAAAACAAAAAMAAAAAAAAA"/>
              </a:ext>
            </a:extLst>
          </p:cNvSpPr>
          <p:nvPr>
            <p:ph type="title"/>
          </p:nvPr>
        </p:nvSpPr>
        <p:spPr>
          <a:xfrm>
            <a:off x="6858000" y="549275"/>
            <a:ext cx="1828800" cy="5851525"/>
          </a:xfrm>
        </p:spPr>
        <p:txBody>
          <a:bodyPr vert="vert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GEDAABAKQAAYCcAABAAAAAmAAAACAAAAAMAAAAAAAAA"/>
              </a:ext>
            </a:extLst>
          </p:cNvSpPr>
          <p:nvPr>
            <p:ph idx="1"/>
          </p:nvPr>
        </p:nvSpPr>
        <p:spPr>
          <a:xfrm>
            <a:off x="457200" y="549275"/>
            <a:ext cx="6248400" cy="5851525"/>
          </a:xfrm>
        </p:spPr>
        <p:txBody>
          <a:bodyPr vert="vert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HSMRX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F80A-44D6-FB0E-9816-B25BB6586EE7}" type="datetime1">
              <a:t>16.12.2021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AEF745-0BD6-FB01-9816-FD54B9586EA8}" type="slidenum">
              <a:t>‹#›</a:t>
            </a:fld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4AEAANACAABQNwAA+Ac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3" name="Содержимое 26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C54bWw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4AEAAI8JAABQNwAAZyU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E218-56D6-FB14-9816-A041AC586EF5}" type="datetime1">
              <a:t>16.12.2021</a:t>
            </a:fld>
          </a:p>
        </p:txBody>
      </p:sp>
      <p:sp>
        <p:nvSpPr>
          <p:cNvPr id="5" name="Нижний колонтитул 18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CBYAAHgAAADYJwAAPwIAABAAAAAmAAAACAAAAAEAAAAAAAAA"/>
              </a:ext>
            </a:extLst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15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C54bWw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MnAABLNwAAWCkAABAAAAAmAAAACAAAAAEAAAAAAAAA"/>
              </a:ext>
            </a:extLst>
          </p:cNvSpPr>
          <p:nvPr>
            <p:ph type="sldNum" sz="quarter" idx="12"/>
          </p:nvPr>
        </p:nvSpPr>
        <p:spPr>
          <a:xfrm>
            <a:off x="8229600" y="6473825"/>
            <a:ext cx="758825" cy="247015"/>
          </a:xfrm>
        </p:spPr>
        <p:txBody>
          <a:bodyPr/>
          <a:lstStyle/>
          <a:p>
            <a:pPr>
              <a:defRPr lang="ru-ru"/>
            </a:pPr>
            <a:fld id="{3BAE90BA-F4D6-FB66-9816-0233DE586E57}" type="slidenum">
              <a:t>‹#›</a:t>
            </a:fld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Sp="0" type="secHead" preserve="1">
  <p:cSld name="Заголовок раздела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>
            <a:extLst>
              <a:ext uri="smNativeData">
                <pr:smNativeData xmlns:pr="smNativeData" val="SMDATA_16_2WZJYhMAAAAlAAAACgAAAA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BAAAAAAAAAPCiLgw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Bk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8KIuBQAAAAEAAAAAAAAAAAAAAAAAAAAAAAAAAAAAAAAAAAAAAAAAAPCiLgV/f38ATjswA8zMzADAwP8Af39/AAAAAAAAAAAAAAAAAAAAAAAAAAAAIQAAABgAAAAUAAAAKgMAADEVAABAOAAANRUAABAAAAAmAAAACAAAAP//////////"/>
              </a:ext>
            </a:extLst>
          </p:cNvSpPr>
          <p:nvPr/>
        </p:nvSpPr>
        <p:spPr>
          <a:xfrm>
            <a:off x="514350" y="3444875"/>
            <a:ext cx="8629650" cy="2540"/>
          </a:xfrm>
          <a:prstGeom prst="line">
            <a:avLst/>
          </a:prstGeom>
          <a:noFill/>
          <a:ln w="9525" cap="flat" cmpd="sng" algn="ctr">
            <a:solidFill>
              <a:schemeClr val="accent1">
                <a:alpha val="0"/>
              </a:scheme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endParaRPr lang="en-us"/>
          </a:p>
        </p:txBody>
      </p:sp>
      <p:sp>
        <p:nvSpPr>
          <p:cNvPr id="3" name="Текст 5"/>
          <p:cNvSpPr>
            <a:spLocks noGrp="1" noChangeArrowheads="1"/>
            <a:extLst>
              <a:ext uri="smNativeData">
                <pr:smNativeData xmlns:pr="smNativeData" val="SMDATA_16_2WZJYhMAAAAlAAAAZAAAAA0AAAAAkAAAAEgAAACQ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IAAFAKAABgNgAA0BEAABAAAAAmAAAACAAAAIGAAAAAAAAA"/>
              </a:ext>
            </a:extLst>
          </p:cNvSpPr>
          <p:nvPr>
            <p:ph idx="1"/>
          </p:nvPr>
        </p:nvSpPr>
        <p:spPr>
          <a:xfrm>
            <a:off x="381000" y="1676400"/>
            <a:ext cx="8458200" cy="1219200"/>
          </a:xfrm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>
            <a:lvl1pPr marL="0" indent="0" algn="r">
              <a:buNone/>
              <a:defRPr lang="ru-ru" sz="2000">
                <a:solidFill>
                  <a:srgbClr val="DED2B2"/>
                </a:solidFill>
              </a:defRPr>
            </a:lvl1pPr>
            <a:lvl2pPr>
              <a:buNone/>
              <a:defRPr lang="ru-ru" sz="1800">
                <a:solidFill>
                  <a:srgbClr val="FFFFFF"/>
                </a:solidFill>
              </a:defRPr>
            </a:lvl2pPr>
            <a:lvl3pPr>
              <a:buNone/>
              <a:defRPr lang="ru-ru" sz="1600">
                <a:solidFill>
                  <a:srgbClr val="FFFFFF"/>
                </a:solidFill>
              </a:defRPr>
            </a:lvl3pPr>
            <a:lvl4pPr>
              <a:buNone/>
              <a:defRPr lang="ru-ru" sz="1400">
                <a:solidFill>
                  <a:srgbClr val="FFFFFF"/>
                </a:solidFill>
              </a:defRPr>
            </a:lvl4pPr>
            <a:lvl5pPr>
              <a:buNone/>
              <a:defRPr lang="ru-ru" sz="1400">
                <a:solidFill>
                  <a:srgbClr val="FFFFFF"/>
                </a:solidFill>
              </a:defRPr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Дата 18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A45B-15D6-FB52-9816-E307EA586EB6}" type="datetime1">
              <a:t/>
            </a:fld>
          </a:p>
        </p:txBody>
      </p:sp>
      <p:sp>
        <p:nvSpPr>
          <p:cNvPr id="5" name="Нижний колонтитул 10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6" name="Номер слайда 15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AEF61C-52D6-FB00-9816-A455B8586EF1}" type="slidenum">
              <a:t/>
            </a:fld>
          </a:p>
        </p:txBody>
      </p:sp>
      <p:sp>
        <p:nvSpPr>
          <p:cNvPr id="7" name="Заголовок 7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DAEOgQ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HAEAACESAACMNgAAaxkAABAAAAAmAAAACAAAAIGAAAAAAAAA"/>
              </a:ext>
            </a:extLst>
          </p:cNvSpPr>
          <p:nvPr>
            <p:ph type="title"/>
          </p:nvPr>
        </p:nvSpPr>
        <p:spPr>
          <a:xfrm>
            <a:off x="180340" y="2947035"/>
            <a:ext cx="8686800" cy="118491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algn="r">
              <a:defRPr lang="ru-ru" cap="all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9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wEAANACAABLNwAA/QcAABAAAAAmAAAACAAAAAEAAAAAAAAA"/>
              </a:ext>
            </a:extLst>
          </p:cNvSpPr>
          <p:nvPr>
            <p:ph type="title"/>
          </p:nvPr>
        </p:nvSpPr>
        <p:spPr>
          <a:xfrm>
            <a:off x="301625" y="457200"/>
            <a:ext cx="8686800" cy="841375"/>
          </a:xfrm>
        </p:spPr>
        <p:txBody>
          <a:bodyPr/>
          <a:lstStyle/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3" name="Содержимое 13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4AEAANgJAACoGwAA6CYAABAAAAAmAAAACAAAAAGAAAAAAAAA"/>
              </a:ext>
            </a:extLst>
          </p:cNvSpPr>
          <p:nvPr>
            <p:ph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Содержимое 1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mBwAANgJAABQNwAA6CYAABAAAAAmAAAACAAAAAGAAAAAAAAA"/>
              </a:ext>
            </a:extLst>
          </p:cNvSpPr>
          <p:nvPr>
            <p:ph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lang="ru-ru" sz="28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EAA2-ECD6-FB1C-9816-1A49A4586E4F}" type="datetime1">
              <a:t>16.12.2021</a:t>
            </a:fld>
          </a:p>
        </p:txBody>
      </p:sp>
      <p:sp>
        <p:nvSpPr>
          <p:cNvPr id="6" name="Нижний колонтитул 9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7" name="Номер слайда 30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NY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AEDC53-1DD6-FB2A-9816-EB7F92586EBE}" type="slidenum">
              <a:t>‹#›</a:t>
            </a:fld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8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4AEAAEghAADYNgAAtiYAABAAAAAmAAAACAAAAAEAAAAAAAAA"/>
              </a:ext>
            </a:extLst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/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3" name="Текст 12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uwEAABoEAAAgHAAACQgAABAAAAAmAAAACAAAAIGAAAAAAAAA"/>
              </a:ext>
            </a:extLst>
          </p:cNvSpPr>
          <p:nvPr>
            <p:ph idx="1"/>
          </p:nvPr>
        </p:nvSpPr>
        <p:spPr>
          <a:xfrm>
            <a:off x="281305" y="666750"/>
            <a:ext cx="4290695" cy="639445"/>
          </a:xfrm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>
              <a:buNone/>
              <a:defRPr lang="ru-ru" sz="1800" b="0" baseline="0">
                <a:solidFill>
                  <a:srgbClr val="B27822"/>
                </a:solidFill>
                <a:latin typeface="Franklin Gothic Medium" pitchFamily="2" charset="-52"/>
                <a:ea typeface="Franklin Gothic Book" pitchFamily="0" charset="0"/>
                <a:cs typeface="Franklin Gothic Book" pitchFamily="0" charset="0"/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Текст 24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kxwAABoEAAD6NgAACQgAABAAAAAmAAAACAAAAIGAAAAAAAAA"/>
              </a:ext>
            </a:extLst>
          </p:cNvSpPr>
          <p:nvPr>
            <p:ph idx="3"/>
          </p:nvPr>
        </p:nvSpPr>
        <p:spPr>
          <a:xfrm>
            <a:off x="4645025" y="666750"/>
            <a:ext cx="4291965" cy="639445"/>
          </a:xfrm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indent="0">
              <a:buNone/>
              <a:defRPr lang="ru-ru" sz="1800" b="0" baseline="0">
                <a:solidFill>
                  <a:srgbClr val="B27822"/>
                </a:solidFill>
                <a:latin typeface="Franklin Gothic Medium" pitchFamily="2" charset="-52"/>
                <a:ea typeface="Franklin Gothic Book" pitchFamily="0" charset="0"/>
                <a:cs typeface="Franklin Gothic Book" pitchFamily="0" charset="0"/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Содержимое 3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uwEAABgIAAAgHAAAWCAAABAAAAAmAAAACAAAAAGAAAAAAAAA"/>
              </a:ext>
            </a:extLst>
          </p:cNvSpPr>
          <p:nvPr>
            <p:ph idx="2"/>
          </p:nvPr>
        </p:nvSpPr>
        <p:spPr>
          <a:xfrm>
            <a:off x="281305" y="1315720"/>
            <a:ext cx="4290695" cy="3942080"/>
          </a:xfrm>
        </p:spPr>
        <p:txBody>
          <a:bodyPr/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6" name="Содержимое 27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mRwAABgIAAD6NgAAWCAAABAAAAAmAAAACAAAAAGAAAAAAAAA"/>
              </a:ext>
            </a:extLst>
          </p:cNvSpPr>
          <p:nvPr>
            <p:ph idx="4"/>
          </p:nvPr>
        </p:nvSpPr>
        <p:spPr>
          <a:xfrm>
            <a:off x="4648835" y="1315720"/>
            <a:ext cx="4288155" cy="3942080"/>
          </a:xfrm>
        </p:spPr>
        <p:txBody>
          <a:bodyPr/>
          <a:lstStyle>
            <a:lvl1pPr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E2AC-E2D6-FB14-9816-1441AC586E41}" type="datetime1">
              <a:t>16.12.2021</a:t>
            </a:fld>
          </a:p>
        </p:txBody>
      </p:sp>
      <p:sp>
        <p:nvSpPr>
          <p:cNvPr id="8" name="Нижний колонтитул 5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A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9" name="Номер слайда 6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XSkAABAAAAAmAAAACAAAAAEAAAAAAAAA"/>
              </a:ext>
            </a:extLst>
          </p:cNvSpPr>
          <p:nvPr>
            <p:ph type="sldNum" sz="quarter" idx="12"/>
          </p:nvPr>
        </p:nvSpPr>
        <p:spPr>
          <a:xfrm>
            <a:off x="8229600" y="6477000"/>
            <a:ext cx="762000" cy="247015"/>
          </a:xfrm>
        </p:spPr>
        <p:txBody>
          <a:bodyPr/>
          <a:lstStyle/>
          <a:p>
            <a:pPr>
              <a:defRPr lang="ru-ru"/>
            </a:pPr>
            <a:fld id="{3BAEA757-19D6-FB51-9816-EF04E9586EBA}" type="slidenum">
              <a:t>‹#›</a:t>
            </a:fld>
          </a:p>
        </p:txBody>
      </p:sp>
      <p:sp>
        <p:nvSpPr>
          <p:cNvPr id="10" name="Прямая соединительная линия 10"/>
          <p:cNvSpPr>
            <a:extLst>
              <a:ext uri="smNativeData">
                <pr:smNativeData xmlns:pr="smNativeData" val="SMDATA_16_2WZJYhMAAAAlAAAACgAAAA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BAAAAAAAAAPCiLgw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N0BAAAMAAAAEAAAAAAAAAAAAAAAAAAAAAAAAAAeAAAAaAAAAAAAAAAAAAAAAAAAAAAAAAAAAAAAECcAABAnAAAAAAAAAAAAAAAAAAAAAAAAAAAAAAAAAABk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V/f38AAAAAA8zMzADAwP8Af39/AAAAAAAAAAAAAAAAAAAAAAAAAAAAIQAAABgAAAAUAAAAKgMAAAglAABAOAAADCUAABAAAAAmAAAACAAAAP//////////"/>
              </a:ext>
            </a:extLst>
          </p:cNvSpPr>
          <p:nvPr/>
        </p:nvSpPr>
        <p:spPr>
          <a:xfrm>
            <a:off x="514350" y="6019800"/>
            <a:ext cx="8629650" cy="2540"/>
          </a:xfrm>
          <a:prstGeom prst="line">
            <a:avLst/>
          </a:prstGeom>
          <a:noFill/>
          <a:ln w="9525" cap="flat" cmpd="sng" algn="ctr">
            <a:solidFill>
              <a:schemeClr val="accent1">
                <a:alpha val="0"/>
              </a:scheme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endParaRPr lang="en-us"/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9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wEAANACAABLNwAA/QcAABAAAAAmAAAACAAAAAEAAAAAAAAA"/>
              </a:ext>
            </a:extLst>
          </p:cNvSpPr>
          <p:nvPr>
            <p:ph type="title"/>
          </p:nvPr>
        </p:nvSpPr>
        <p:spPr>
          <a:xfrm>
            <a:off x="301625" y="457200"/>
            <a:ext cx="8686800" cy="841375"/>
          </a:xfrm>
        </p:spPr>
        <p:txBody>
          <a:bodyPr/>
          <a:lstStyle/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3" name="Дата 11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AEE3-ADD6-FB58-9816-5B0DE0586E0E}" type="datetime1">
              <a:t>16.12.2021</a:t>
            </a:fld>
          </a:p>
        </p:txBody>
      </p:sp>
      <p:sp>
        <p:nvSpPr>
          <p:cNvPr id="4" name="Нижний колонтитул 20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5" name="Номер слайда 5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AEC916-58D6-FB3F-9816-AE6A87586EFB}" type="slidenum">
              <a:t>‹#›</a:t>
            </a:fld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FYB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DADC-92D6-FB2C-9816-647994586E31}" type="datetime1">
              <a:t>16.12.2021</a:t>
            </a:fld>
          </a:p>
        </p:txBody>
      </p:sp>
      <p:sp>
        <p:nvSpPr>
          <p:cNvPr id="3" name="Нижний колонтитул 23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4" name="Номер слайда 6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VlZW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AEB406-48D6-FB42-9816-BE17FA586EEB}" type="slidenum">
              <a:t>‹#›</a:t>
            </a:fld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7"/>
          <p:cNvSpPr>
            <a:extLst>
              <a:ext uri="smNativeData">
                <pr:smNativeData xmlns:pr="smNativeData" val="SMDATA_16_2WZJYhMAAAAlAAAACgAAAA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BAAAAAAAAAPCiLgw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Bk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V/f38AAAAAA8zMzADAwP8Af39/AAAAAAAAAAAAAAAAAAAAAAAAAAAAIQAAABgAAAAUAAAAKgMAAPsjAABAOAAA/yMAABAAAAAmAAAACAAAAP//////////"/>
              </a:ext>
            </a:extLst>
          </p:cNvSpPr>
          <p:nvPr/>
        </p:nvSpPr>
        <p:spPr>
          <a:xfrm>
            <a:off x="514350" y="5848985"/>
            <a:ext cx="8629650" cy="2540"/>
          </a:xfrm>
          <a:prstGeom prst="line">
            <a:avLst/>
          </a:prstGeom>
          <a:noFill/>
          <a:ln w="9525" cap="flat" cmpd="sng" algn="ctr">
            <a:solidFill>
              <a:schemeClr val="accent1">
                <a:alpha val="0"/>
              </a:scheme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endParaRPr lang="en-us"/>
          </a:p>
        </p:txBody>
      </p:sp>
      <p:sp>
        <p:nvSpPr>
          <p:cNvPr id="3" name="Заголовок 1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VlZW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MAhAADYNgAA9CQAABAAAAAmAAAACAAAAAGAAAAAAAAA"/>
              </a:ext>
            </a:extLst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lang="ru-ru" sz="2000" b="1" cap="all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4" name="Текст 25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MADAABSFQAASCEAABAAAAAmAAAACAAAAAGAAAAAAAAA"/>
              </a:ext>
            </a:extLst>
          </p:cNvSpPr>
          <p:nvPr>
            <p:ph idx="2"/>
          </p:nvPr>
        </p:nvSpPr>
        <p:spPr>
          <a:xfrm>
            <a:off x="457200" y="609600"/>
            <a:ext cx="3008630" cy="4800600"/>
          </a:xfrm>
        </p:spPr>
        <p:txBody>
          <a:bodyPr/>
          <a:lstStyle>
            <a:lvl1pPr marL="0" indent="0">
              <a:buNone/>
              <a:defRPr lang="ru-ru" sz="1400"/>
            </a:lvl1pPr>
            <a:lvl2pPr>
              <a:buNone/>
              <a:defRPr lang="ru-ru" sz="1200"/>
            </a:lvl2pPr>
            <a:lvl3pPr>
              <a:buNone/>
              <a:defRPr lang="ru-ru" sz="1000"/>
            </a:lvl3pPr>
            <a:lvl4pPr>
              <a:buNone/>
              <a:defRPr lang="ru-ru" sz="900"/>
            </a:lvl4pPr>
            <a:lvl5pPr>
              <a:buNone/>
              <a:defRPr lang="ru-ru" sz="9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Содержимое 13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VlZWU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/hUAAMADAADYNgAASCEAABAAAAAmAAAACAAAAAGAAAAAAAAA"/>
              </a:ext>
            </a:extLst>
          </p:cNvSpPr>
          <p:nvPr>
            <p:ph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E949-07D6-FB1F-9816-F14AA7586EA4}" type="datetime1">
              <a:t>16.12.2021</a:t>
            </a:fld>
          </a:p>
        </p:txBody>
      </p:sp>
      <p:sp>
        <p:nvSpPr>
          <p:cNvPr id="7" name="Нижний колонтитул 28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8" name="Номер слайда 6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9uaWM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AEBF7E-30D6-FB49-9816-C61CF1586E93}" type="slidenum">
              <a:t>‹#›</a:t>
            </a:fld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BAAAAAAAAAPCiLgwK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VlZWUMAAAAEAAAAAAAAAAAAAAAAAAAAAAAAAAeAAAAaAAAAAAAAAAAAAAAAAAAAAAAAAAAAAAAECcAABAnAAAAAAAAAAAAAAAAAAAAAAAAAAAAAAAAAAAAAAAAAAAAABQAAAAAAAAAwMD/AAEAAAAKAAAAMwAAAAEAAABkAAAAAAAAAH9/fwAKAAAAIgAAABgAAAAAAAAAAAAAAAAAAAAAAAAAAAAAAAAAAAAkAAAAJAAAAAAAAAAHAAAAAAAAAAAAAAAAAAAAAAAAAAAAAAAAAAAAf39/ACUAAABYAAAAAAAAAAAAAAAAAAAAAAAAAAAAAAAAAAAAAAAAAAAAAAAAAAAAAAAAAAAAAAA/AAAAAAAAAKCGAQAAAAAAAAAAAAAAAAAMAAAAAQAAAAAAAAAAAAAAAAAAAB8AAABUAAAAAAAAAQAAAAEAAAAAAAAAAAAAAAAAAAAAAAAAAAAAAAAAAAAAAAAAAAAAAAV/f38AAAAAA8zMzADAwP8Af39/AAAAAAAAAAAAAAAAAAAAAAAAAAAAIQAAABgAAAAUAAAAkBUAAMsDAACANAAASxoAABAAAAAmAAAACAAAAAGAAAD//8EB"/>
              </a:ext>
            </a:extLst>
          </p:cNvSpPr>
          <p:nvPr>
            <p:ph type="pic" idx="1"/>
          </p:nvPr>
        </p:nvSpPr>
        <p:spPr>
          <a:xfrm>
            <a:off x="3505200" y="616585"/>
            <a:ext cx="5029200" cy="3657600"/>
          </a:xfrm>
          <a:solidFill>
            <a:schemeClr val="bg1"/>
          </a:solidFill>
          <a:ln w="6350" cap="flat" cmpd="sng" algn="ctr">
            <a:solidFill>
              <a:schemeClr val="accent1"/>
            </a:solidFill>
            <a:prstDash val="solid"/>
            <a:headEnd type="none"/>
            <a:tailEnd type="none"/>
          </a:ln>
          <a:effectLst>
            <a:reflection stA="49000" endPos="10000" dist="635" dir="5400000" sy="-100000" rotWithShape="0"/>
          </a:effectLst>
        </p:spPr>
        <p:txBody>
          <a:bodyPr/>
          <a:lstStyle>
            <a:lvl1pPr marL="0" indent="0">
              <a:buNone/>
              <a:defRPr lang="ru-ru" sz="32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Вставка рисунка</a:t>
            </a:r>
            <a:endParaRPr lang="en-us"/>
          </a:p>
        </p:txBody>
      </p:sp>
      <p:sp>
        <p:nvSpPr>
          <p:cNvPr id="3" name="Дата 6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ru-ru"/>
            </a:pPr>
            <a:fld id="{3BAEE45A-14D6-FB12-9816-E247AA586EB7}" type="datetime1">
              <a:t>16.12.2021</a:t>
            </a:fld>
          </a:p>
        </p:txBody>
      </p:sp>
      <p:sp>
        <p:nvSpPr>
          <p:cNvPr id="4" name="Нижний колонтитул 4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ru-ru"/>
            </a:pPr>
          </a:p>
        </p:txBody>
      </p:sp>
      <p:sp>
        <p:nvSpPr>
          <p:cNvPr id="5" name="Номер слайда 30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ru-ru"/>
            </a:pPr>
            <a:fld id="{3BAED8B0-FED6-FB2E-9816-087B96586E5D}" type="slidenum">
              <a:t>‹#›</a:t>
            </a:fld>
          </a:p>
        </p:txBody>
      </p:sp>
      <p:sp>
        <p:nvSpPr>
          <p:cNvPr id="6" name="Заголовок 16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UAd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IAALgeAABwJgAA7yEAABAAAAAmAAAACAAAAAGAAAAAAAAA"/>
              </a:ext>
            </a:extLst>
          </p:cNvSpPr>
          <p:nvPr>
            <p:ph type="title"/>
          </p:nvPr>
        </p:nvSpPr>
        <p:spPr>
          <a:xfrm>
            <a:off x="381000" y="4993640"/>
            <a:ext cx="5867400" cy="522605"/>
          </a:xfrm>
        </p:spPr>
        <p:txBody>
          <a:bodyPr/>
          <a:lstStyle>
            <a:lvl1pPr algn="l">
              <a:buNone/>
              <a:defRPr lang="ru-ru" sz="2000" b="1" cap="all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7" name="Текст 25"/>
          <p:cNvSpPr>
            <a:spLocks noGrp="1" noChangeArrowheads="1"/>
            <a:extLst>
              <a:ext uri="smNativeData">
                <pr:smNativeData xmlns:pr="smNativeData" val="SMDATA_16_2WZJYhMAAAAlAAAAZAAAAA0AAAAArQAAAAA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IAAAoiAABwJgAAxCYAABAAAAAmAAAACAAAABWAAAAAAAAA"/>
              </a:ext>
            </a:extLst>
          </p:cNvSpPr>
          <p:nvPr>
            <p:ph idx="2"/>
          </p:nvPr>
        </p:nvSpPr>
        <p:spPr>
          <a:xfrm>
            <a:off x="381000" y="5533390"/>
            <a:ext cx="5867400" cy="768350"/>
          </a:xfrm>
        </p:spPr>
        <p:txBody>
          <a:bodyPr vert="horz" wrap="square" lIns="109855" tIns="0" rIns="91440" bIns="45720" numCol="1" anchor="t">
            <a:prstTxWarp prst="textNoShape">
              <a:avLst/>
            </a:prstTxWarp>
          </a:bodyPr>
          <a:lstStyle>
            <a:lvl1pPr marL="0" indent="0">
              <a:buNone/>
              <a:defRPr lang="ru-ru" sz="1400"/>
            </a:lvl1pPr>
            <a:lvl2pPr>
              <a:defRPr lang="ru-ru" sz="1200"/>
            </a:lvl2pPr>
            <a:lvl3pPr>
              <a:defRPr lang="ru-ru" sz="1000"/>
            </a:lvl3pPr>
            <a:lvl4pPr>
              <a:defRPr lang="ru-ru" sz="900"/>
            </a:lvl4pPr>
            <a:lvl5pPr>
              <a:defRPr lang="ru-ru" sz="900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</p:spTree>
  </p:cSld>
  <p:clrMapOvr>
    <a:masterClrMapping/>
  </p:clrMapOvr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blipFill>
          <a:blip r:embed="rId1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6"/>
          <p:cNvSpPr>
            <a:extLst>
              <a:ext uri="smNativeData">
                <pr:smNativeData xmlns:pr="smNativeData" val="SMDATA_16_2WZJYhMAAAAlAAAACgAAAA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BAAAAAAAAAPCiLgw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Bk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8KIuBf///wEAAAAAAAAAAAAAAAAAAAAAAAAAAAAAAAAAAAAAAAAAAPCiLgV/f38A++7JA8zMzADAwP8Af39/AAAAAAAAAAAAAAAAAAAAAAAAAAAAIQAAABgAAAAUAAAAKgMAAHcGAABAOAAAewYAABAAAAAmAAAACAAAAP//////////"/>
              </a:ext>
            </a:extLst>
          </p:cNvSpPr>
          <p:nvPr/>
        </p:nvSpPr>
        <p:spPr>
          <a:xfrm>
            <a:off x="514350" y="1050925"/>
            <a:ext cx="8629650" cy="2540"/>
          </a:xfrm>
          <a:prstGeom prst="line">
            <a:avLst/>
          </a:prstGeom>
          <a:noFill/>
          <a:ln w="9525" cap="flat" cmpd="sng" algn="ctr">
            <a:solidFill>
              <a:schemeClr val="accent1">
                <a:alpha val="0"/>
              </a:scheme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endParaRPr lang="en-us"/>
          </a:p>
        </p:txBody>
      </p:sp>
      <p:sp>
        <p:nvSpPr>
          <p:cNvPr id="3" name="Текст 7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4AEAAI8JAABQNwAAZyUAABAAAAAmAAAACAAAAAMvAAD//8EB"/>
              </a:ext>
            </a:extLst>
          </p:cNvSpPr>
          <p:nvPr>
            <p:ph type="body" idx="1"/>
          </p:nvPr>
        </p:nvSpPr>
        <p:spPr>
          <a:xfrm>
            <a:off x="304800" y="1553845"/>
            <a:ext cx="86868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C54bWw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2CcAAHgAAABQNwAAPwIAABAAAAAmAAAACAAAAAOPAAD//8EB"/>
              </a:ext>
            </a:extLst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algn="l">
              <a:defRPr lang="ru-ru" sz="1200">
                <a:solidFill>
                  <a:srgbClr val="D48F29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3BAEE00E-40D6-FB16-9816-B643AE586EE3}" type="datetime1">
              <a:t/>
            </a:fld>
          </a:p>
        </p:txBody>
      </p:sp>
      <p:sp>
        <p:nvSpPr>
          <p:cNvPr id="5" name="Нижний колонтитул 27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BMAAHgAAADYJwAAPwIAABAAAAAmAAAACAAAAAOPAAD//8EB"/>
              </a:ext>
            </a:extLst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algn="r">
              <a:defRPr lang="ru-ru" sz="1200">
                <a:solidFill>
                  <a:srgbClr val="D48F29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</a:p>
        </p:txBody>
      </p:sp>
      <p:sp>
        <p:nvSpPr>
          <p:cNvPr id="6" name="Номер слайда 4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UAZg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DIAANgnAABQNwAAWSkAABAAAAAmAAAACAAAAAOPAAD//8EB"/>
              </a:ext>
            </a:extLst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algn="r">
              <a:defRPr lang="ru-ru" sz="1200">
                <a:solidFill>
                  <a:srgbClr val="D48F29"/>
                </a:solidFill>
              </a:defRPr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ru-ru"/>
            </a:lvl6pPr>
            <a:lvl7pPr>
              <a:defRPr lang="ru-ru"/>
            </a:lvl7pPr>
            <a:lvl8pPr>
              <a:defRPr lang="ru-ru"/>
            </a:lvl8pPr>
            <a:lvl9pPr>
              <a:defRPr lang="ru-ru"/>
            </a:lvl9pPr>
          </a:lstStyle>
          <a:p>
            <a:pPr>
              <a:defRPr lang="ru-ru"/>
            </a:pPr>
            <a:fld id="{3BAECD5B-15D6-FB3B-9816-E36E83586EB6}" type="slidenum">
              <a:t/>
            </a:fld>
          </a:p>
        </p:txBody>
      </p:sp>
      <p:sp>
        <p:nvSpPr>
          <p:cNvPr id="7" name="Заголовок 9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4AEAANACAABQNwAA+AcAABAAAAAmAAAACAAAAIMvAAD//8EB"/>
              </a:ext>
            </a:extLst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ru-ru" cap="all"/>
            </a:pPr>
            <a:r>
              <a:t>Образец заголовка</a:t>
            </a:r>
            <a:endParaRPr lang="en-us" cap="all"/>
          </a:p>
        </p:txBody>
      </p:sp>
      <p:sp>
        <p:nvSpPr>
          <p:cNvPr id="8" name="Прямая соединительная линия 8"/>
          <p:cNvSpPr>
            <a:extLst>
              <a:ext uri="smNativeData">
                <pr:smNativeData xmlns:pr="smNativeData" val="SMDATA_16_2WZJYhMAAAAlAAAACgAAAA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BAAAAAAAAAPCiLgw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Bk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8KIuBf///wEAAAAAAAAAAAAAAAAAAAAAAAAAAAAAAAAAAAAAAAAAAPCiLgV/f38A++7JA8zMzADAwP8Af39/AAAAAAAAAAAAAAAAAAAAAAAAAAAAIQAAABgAAAAUAAAAKgMAAHcGAABAOAAAewYAABAAAAAmAAAACAAAAP//////////"/>
              </a:ext>
            </a:extLst>
          </p:cNvSpPr>
          <p:nvPr/>
        </p:nvSpPr>
        <p:spPr>
          <a:xfrm>
            <a:off x="514350" y="1050925"/>
            <a:ext cx="8629650" cy="2540"/>
          </a:xfrm>
          <a:prstGeom prst="line">
            <a:avLst/>
          </a:prstGeom>
          <a:noFill/>
          <a:ln w="9525" cap="flat" cmpd="sng" algn="ctr">
            <a:solidFill>
              <a:schemeClr val="accent1">
                <a:alpha val="0"/>
              </a:scheme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endParaRPr lang="en-us"/>
          </a:p>
        </p:txBody>
      </p:sp>
      <p:sp>
        <p:nvSpPr>
          <p:cNvPr id="9" name="Прямая соединительная линия 11"/>
          <p:cNvSpPr>
            <a:extLst>
              <a:ext uri="smNativeData">
                <pr:smNativeData xmlns:pr="smNativeData" val="SMDATA_16_2WZJYhMAAAAlAAAACgAAAA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BAAAAAAAAAPCiLgw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Bk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8KIuBf///wEAAAAAAAAAAAAAAAAAAAAAAAAAAAAAAAAAAAAAAAAAAPCiLgV/f38A++7JA8zMzADAwP8Af39/AAAAAAAAAAAAAAAAAAAAAAAAAAAAIQAAABgAAAAUAAAAKgMAAIIGAABAOAAAhgYAABAAAAAmAAAACAAAAP//////////"/>
              </a:ext>
            </a:extLst>
          </p:cNvSpPr>
          <p:nvPr/>
        </p:nvSpPr>
        <p:spPr>
          <a:xfrm>
            <a:off x="514350" y="1057910"/>
            <a:ext cx="8629650" cy="2540"/>
          </a:xfrm>
          <a:prstGeom prst="line">
            <a:avLst/>
          </a:prstGeom>
          <a:noFill/>
          <a:ln w="9525" cap="flat" cmpd="sng" algn="ctr">
            <a:solidFill>
              <a:schemeClr val="accent1">
                <a:alpha val="0"/>
              </a:schemeClr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 spd="slow" p14:dur="1800">
    <p:wheel spokes="3"/>
    <p:extLst>
      <p:ext uri="smNativeData">
        <pr:smNativeData xmlns:pr="smNativeData" val="2WZJYgAAAAAIBwAAAAAAABoAAAADAAAAAAAAAAAAAAAAAAAAAQAAAAAAAAAAAAAAAAAAAAAAAAAAAAAA"/>
      </p:ext>
    </p:extLst>
  </p:transition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3600" b="0" i="0" u="none" strike="noStrike" kern="1" cap="all" spc="0" baseline="0">
          <a:solidFill>
            <a:schemeClr val="tx2"/>
          </a:solidFill>
          <a:effectLst/>
          <a:txBgFill val="auto"/>
          <a:latin typeface="Franklin Gothic Medium" pitchFamily="2" charset="-52"/>
          <a:ea typeface="Franklin Gothic Medium" pitchFamily="2" charset="-52"/>
          <a:cs typeface="Franklin Gothic Medium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9pPr>
    </p:titleStyle>
    <p:bodyStyle>
      <a:lvl1pPr marL="342900" marR="0" indent="-342900" algn="l" defTabSz="914400">
        <a:lnSpc>
          <a:spcPct val="100000"/>
        </a:lnSpc>
        <a:spcBef>
          <a:spcPts val="765"/>
        </a:spcBef>
        <a:spcAft>
          <a:spcPts val="0"/>
        </a:spcAft>
        <a:buClr>
          <a:schemeClr val="accent1"/>
        </a:buClr>
        <a:buSzPts val="2240"/>
        <a:buFont typeface="Wingdings 2" pitchFamily="0" charset="0"/>
        <a:buChar char=""/>
        <a:tabLst/>
        <a:defRPr lang="ru-ru" sz="3200" b="0" i="0" u="none" strike="noStrike" kern="1" spc="0" baseline="0">
          <a:solidFill>
            <a:schemeClr val="tx2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1pPr>
      <a:lvl2pPr marL="742950" marR="0" indent="-285750" algn="l" defTabSz="914400">
        <a:lnSpc>
          <a:spcPct val="100000"/>
        </a:lnSpc>
        <a:spcBef>
          <a:spcPts val="670"/>
        </a:spcBef>
        <a:spcAft>
          <a:spcPts val="0"/>
        </a:spcAft>
        <a:buClr>
          <a:schemeClr val="accent1"/>
        </a:buClr>
        <a:buSzPts val="1960"/>
        <a:buFont typeface="Wingdings 2" pitchFamily="0" charset="0"/>
        <a:buChar char=""/>
        <a:tabLst/>
        <a:defRPr lang="ru-ru" sz="2800" b="0" i="0" u="none" strike="noStrike" kern="1" spc="0" baseline="0">
          <a:solidFill>
            <a:schemeClr val="tx2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2pPr>
      <a:lvl3pPr marL="1143000" marR="0" indent="-228600" algn="l" defTabSz="914400">
        <a:lnSpc>
          <a:spcPct val="100000"/>
        </a:lnSpc>
        <a:spcBef>
          <a:spcPts val="575"/>
        </a:spcBef>
        <a:spcAft>
          <a:spcPts val="0"/>
        </a:spcAft>
        <a:buClr>
          <a:schemeClr val="accent1"/>
        </a:buClr>
        <a:buSzPts val="1680"/>
        <a:buFont typeface="Wingdings 2" pitchFamily="0" charset="0"/>
        <a:buChar char=""/>
        <a:tabLst/>
        <a:defRPr lang="ru-ru" sz="2400" b="0" i="0" u="none" strike="noStrike" kern="1" spc="0" baseline="0">
          <a:solidFill>
            <a:schemeClr val="tx2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3pPr>
      <a:lvl4pPr marL="16002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>
          <a:schemeClr val="accent1"/>
        </a:buClr>
        <a:buSzPts val="1400"/>
        <a:buFont typeface="Wingdings 2" pitchFamily="0" charset="0"/>
        <a:buChar char=""/>
        <a:tabLst/>
        <a:defRPr lang="ru-ru" sz="2000" b="0" i="0" u="none" strike="noStrike" kern="1" spc="0" baseline="0">
          <a:solidFill>
            <a:schemeClr val="tx2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4pPr>
      <a:lvl5pPr marL="2057400" marR="0" indent="-228600" algn="l" defTabSz="914400">
        <a:lnSpc>
          <a:spcPct val="100000"/>
        </a:lnSpc>
        <a:spcBef>
          <a:spcPts val="430"/>
        </a:spcBef>
        <a:spcAft>
          <a:spcPts val="0"/>
        </a:spcAft>
        <a:buClr>
          <a:schemeClr val="accent1"/>
        </a:buClr>
        <a:buSzPts val="1080"/>
        <a:buFont typeface="Wingdings 2" pitchFamily="0" charset="0"/>
        <a:buChar char=""/>
        <a:tabLst/>
        <a:defRPr lang="ru-ru" sz="1800" b="0" i="0" u="none" strike="noStrike" kern="1" spc="0" baseline="0">
          <a:solidFill>
            <a:schemeClr val="tx2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5pPr>
      <a:lvl6pPr marL="25146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Wingdings 2" pitchFamily="0" charset="0"/>
        <a:buChar char=""/>
        <a:tabLst/>
        <a:defRPr lang="ru-ru" sz="1800" b="0" i="0" u="none" strike="noStrike" kern="1" spc="0" baseline="0">
          <a:solidFill>
            <a:schemeClr val="tx2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6pPr>
      <a:lvl7pPr marL="29718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Wingdings 2" pitchFamily="0" charset="0"/>
        <a:buChar char=""/>
        <a:tabLst/>
        <a:defRPr lang="ru-ru" sz="1600" b="0" i="0" u="none" strike="noStrike" kern="1" spc="0" baseline="0">
          <a:solidFill>
            <a:schemeClr val="tx2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7pPr>
      <a:lvl8pPr marL="3429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Wingdings 2" pitchFamily="0" charset="0"/>
        <a:buChar char=""/>
        <a:tabLst/>
        <a:defRPr lang="ru-ru" sz="1600" b="0" i="0" u="none" strike="noStrike" kern="1" spc="0" baseline="0">
          <a:solidFill>
            <a:schemeClr val="tx2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8pPr>
      <a:lvl9pPr marL="3886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Wingdings 2" pitchFamily="0" charset="0"/>
        <a:buChar char=""/>
        <a:tabLst/>
        <a:defRPr lang="ru-ru" sz="1400" b="0" i="0" u="none" strike="noStrike" kern="1" spc="0" baseline="0">
          <a:solidFill>
            <a:schemeClr val="tx2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1"/>
          </a:solidFill>
          <a:effectLst/>
          <a:txBgFill val="auto"/>
          <a:latin typeface="Franklin Gothic Book" pitchFamily="0" charset="0"/>
          <a:ea typeface="Franklin Gothic Book" pitchFamily="0" charset="0"/>
          <a:cs typeface="Franklin Gothic Book" pitchFamily="0" charset="0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B/t93Y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TjswA8zMzADAwP8Af39/AAAAAAAAAAAAAAAAAAAAAAAAAAAAIQAAABgAAAAUAAAAHAEAAJcFAACMNgAAhhkAAAAAAAAmAAAACAAAAAEgAAAAAAAA"/>
              </a:ext>
            </a:extLst>
          </p:cNvSpPr>
          <p:nvPr>
            <p:ph type="title"/>
          </p:nvPr>
        </p:nvSpPr>
        <p:spPr>
          <a:xfrm>
            <a:off x="180340" y="908685"/>
            <a:ext cx="8686800" cy="3240405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ru-ru" cap="all"/>
            </a:pPr>
            <a:r>
              <a:rPr lang="ru-ru" cap="all">
                <a:solidFill>
                  <a:schemeClr val="accent1"/>
                </a:solidFill>
              </a:rPr>
              <a:t>Развитие речи детей дошкольного возраста при помощи инновационных технологий и театрализованной деятельности</a:t>
            </a:r>
          </a:p>
        </p:txBody>
      </p:sp>
      <p:sp>
        <p:nvSpPr>
          <p:cNvPr id="3" name="TextBox 2"/>
          <p:cNvSpPr>
            <a:extLst>
              <a:ext uri="smNativeData">
                <pr:smNativeData xmlns:pr="smNativeData" val="SMDATA_16_2WZJYhMAAAAlAAAAZAAAAE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MyKTw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8KIuBQAAAAEAAAAAAAAAAAAAAAAAAAAAAAAAAAAAAAAAAAAAAAAAAAAAAAB/f38ATjswA8zMzADAwP8Af39/AAAAAAAAAAAAAAAAAAAAAAAAAAAAIQAAABgAAAAUAAAAIBwAAEwbAACaMwAAriIAABAgAAAmAAAACAAAAP//////////"/>
              </a:ext>
            </a:extLst>
          </p:cNvSpPr>
          <p:nvPr/>
        </p:nvSpPr>
        <p:spPr>
          <a:xfrm>
            <a:off x="4572000" y="4437380"/>
            <a:ext cx="3816350" cy="12001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t>Подготовил: Воспитатель 1 группы</a:t>
            </a:r>
          </a:p>
          <a:p>
            <a:pPr>
              <a:defRPr lang="ru-ru"/>
            </a:pPr>
            <a:r>
              <a:t>МБДОУ «Центр развития ребенка -детский сад №189» г. Воронеж </a:t>
            </a:r>
          </a:p>
          <a:p>
            <a:pPr>
              <a:defRPr lang="ru-ru"/>
            </a:pPr>
            <a:r>
              <a:t>Аверичева А.В.</a:t>
            </a:r>
          </a:p>
        </p:txBody>
      </p:sp>
      <p:pic>
        <p:nvPicPr>
          <p:cNvPr id="4" name="Рисунок 4" descr="нкве.png"/>
          <p:cNvPicPr>
            <a:picLocks noChangeAspect="1"/>
            <a:extLst>
              <a:ext uri="smNativeData">
                <pr:smNativeData xmlns:pr="smNativeData" val="SMDATA_18_2WZJYhMAAAAlAAAAEQAAAC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AcAAAA4AAAAAAAAAAAAAAAAAAAA////AAAAAAAAAAAAAAAAAAAAAAAAAAAAAAAAAAAAAABkAAAAZAAAAAAAAAAjAAAABAAAAGQAAAAXAAAAFAAAAAAAAAAAAAAA/38AAP9/AAAAAAAACQAAAAQAAAAi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PCiLgUAAAABAAAAAAAAAAAAAAAAAAAAAAAAAAAAAAAAAAAAAAAAAAD///8Cf39/AE47MAPMzMwAwMD/AH9/fwAAAAAAAAAAAAAAAAD///8AAAAAACEAAAAYAAAAFAAAAP0BAABsFgAAgBwAAF8m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23215" y="3644900"/>
            <a:ext cx="4309745" cy="259270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TjswA8zMzADAwP8Af39/AAAAAAAAAAAAAAAAAAAAAAAAAAAAIQAAABgAAAAUAAAAHAEAACESAACMNgAAaxkAAAAAAAAmAAAACAAAAAEAAAAAAAAA"/>
              </a:ext>
            </a:extLst>
          </p:cNvSpPr>
          <p:nvPr>
            <p:ph type="title"/>
          </p:nvPr>
        </p:nvSpPr>
        <p:spPr>
          <a:xfrm>
            <a:off x="180340" y="2947035"/>
            <a:ext cx="8686800" cy="1184910"/>
          </a:xfrm>
        </p:spPr>
        <p:txBody>
          <a:bodyPr/>
          <a:lstStyle/>
          <a:p>
            <a:pPr>
              <a:defRPr lang="ru-ru" cap="all"/>
            </a:pPr>
            <a:r>
              <a:rPr lang="ru-ru" cap="all">
                <a:solidFill>
                  <a:schemeClr val="accent1"/>
                </a:solidFill>
              </a:rPr>
              <a:t>Благодарю за внимание!</a:t>
            </a:r>
          </a:p>
        </p:txBody>
      </p:sp>
      <p:pic>
        <p:nvPicPr>
          <p:cNvPr id="3" name="Рисунок 5" descr="детик5.png"/>
          <p:cNvPicPr>
            <a:picLocks noChangeAspect="1"/>
            <a:extLst>
              <a:ext uri="smNativeData">
                <pr:smNativeData xmlns:pr="smNativeData" val="SMDATA_18_2WZJYhMAAAAlAAAAEQAAAC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AcAAAA4AAAAAAAAAAAAAAAAAAAA////AAAAAAAAAAAAAAAAAAAAAAAAAAAAAAAAAAAAAABkAAAAZAAAAAAAAAAjAAAABAAAAGQAAAAXAAAAFAAAAAAAAAAAAAAA/38AAP9/AAAAAAAACQAAAAQAAAAB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PCiLgUAAAABAAAAAAAAAAAAAAAAAAAAAAAAAAAAAAAAAAAAAAAAAAD///8Cf39/AE47MAPMzMwAwMD/AH9/fwAAAAAAAAAAAAAAAAD///8AAAAAACEAAAAYAAAAFAAAAP0BAAD7FQAAphoAAMom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323215" y="3573145"/>
            <a:ext cx="4008755" cy="273240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AAAAAMQBAAC8NgAADikAAAAAAAAmAAAACAAAAAEgAAAAAAAA"/>
              </a:ext>
            </a:extLst>
          </p:cNvSpPr>
          <p:nvPr>
            <p:ph type="body" idx="1"/>
          </p:nvPr>
        </p:nvSpPr>
        <p:spPr>
          <a:xfrm>
            <a:off x="0" y="287020"/>
            <a:ext cx="8897620" cy="638683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buNone/>
              <a:defRPr lang="ru-ru" sz="1800"/>
            </a:pPr>
            <a:r>
              <a:t>Условия успешного </a:t>
            </a:r>
            <a:r>
              <a:rPr lang="ru-ru" b="1"/>
              <a:t>речевого развития</a:t>
            </a:r>
            <a:r>
              <a:t>:</a:t>
            </a:r>
          </a:p>
          <a:p>
            <a:pPr>
              <a:defRPr lang="ru-ru" sz="1800"/>
            </a:pPr>
            <a:r>
              <a:t>1. Создание условий для </a:t>
            </a:r>
            <a:r>
              <a:rPr lang="ru-ru" b="1"/>
              <a:t>развития речи детей</a:t>
            </a:r>
            <a:r>
              <a:t> в общении со взрослыми и сверстниками.</a:t>
            </a:r>
          </a:p>
          <a:p>
            <a:pPr>
              <a:defRPr lang="ru-ru" sz="1800"/>
            </a:pPr>
            <a:r>
              <a:t>2. Владение педагогом правильной литературной речью.</a:t>
            </a:r>
          </a:p>
          <a:p>
            <a:pPr>
              <a:defRPr lang="ru-ru" sz="1800"/>
            </a:pPr>
            <a:r>
              <a:t>3. Обеспечение </a:t>
            </a:r>
            <a:r>
              <a:rPr lang="ru-ru" b="1"/>
              <a:t>развития</a:t>
            </a:r>
            <a:r>
              <a:t> звуковой культуры речи со стороны </a:t>
            </a:r>
            <a:r>
              <a:rPr lang="ru-ru" b="1"/>
              <a:t>детей</a:t>
            </a:r>
            <a:r>
              <a:t> в соответствии с их </a:t>
            </a:r>
            <a:r>
              <a:rPr lang="ru-ru" b="1"/>
              <a:t>возрастными особенностями</a:t>
            </a:r>
            <a:r>
              <a:t>.</a:t>
            </a:r>
          </a:p>
          <a:p>
            <a:pPr>
              <a:defRPr lang="ru-ru" sz="1800"/>
            </a:pPr>
            <a:r>
              <a:t>4. Обеспечение для </a:t>
            </a:r>
            <a:r>
              <a:rPr lang="ru-ru" b="1"/>
              <a:t>детей</a:t>
            </a:r>
            <a:r>
              <a:t> условий для обогащения их словаря с учетом </a:t>
            </a:r>
            <a:r>
              <a:rPr lang="ru-ru" b="1"/>
              <a:t>возрастных особенностей</a:t>
            </a:r>
            <a:r>
              <a:t>.</a:t>
            </a:r>
          </a:p>
          <a:p>
            <a:pPr>
              <a:defRPr lang="ru-ru" sz="1800"/>
            </a:pPr>
            <a:r>
              <a:t>5. Создание условий для овладения детьми грамматическим строем речи.</a:t>
            </a:r>
          </a:p>
          <a:p>
            <a:pPr>
              <a:defRPr lang="ru-ru" sz="1800"/>
            </a:pPr>
            <a:r>
              <a:t>6. </a:t>
            </a:r>
            <a:r>
              <a:rPr lang="ru-ru" b="1"/>
              <a:t>Развитие у детей</a:t>
            </a:r>
            <a:r>
              <a:t> связной речи с учетом их </a:t>
            </a:r>
            <a:r>
              <a:rPr lang="ru-ru" b="1"/>
              <a:t>возрастных особенностей</a:t>
            </a:r>
            <a:r>
              <a:t>.</a:t>
            </a:r>
          </a:p>
          <a:p>
            <a:pPr>
              <a:defRPr lang="ru-ru" sz="1800"/>
            </a:pPr>
            <a:r>
              <a:t>7. </a:t>
            </a:r>
            <a:r>
              <a:rPr lang="ru-ru" b="1"/>
              <a:t>Развитие у детей понимания речи</a:t>
            </a:r>
            <a:r>
              <a:t>, упражняя </a:t>
            </a:r>
            <a:r>
              <a:rPr lang="ru-ru" b="1"/>
              <a:t>детей</a:t>
            </a:r>
            <a:r>
              <a:t> в выполнении словесной инструкции.</a:t>
            </a:r>
          </a:p>
          <a:p>
            <a:pPr>
              <a:defRPr lang="ru-ru" sz="1800"/>
            </a:pPr>
            <a:r>
              <a:t>8. Создание условий для </a:t>
            </a:r>
            <a:r>
              <a:rPr lang="ru-ru" b="1"/>
              <a:t>развития</a:t>
            </a:r>
            <a:r>
              <a:t> планирующей и регулирующей функции речи </a:t>
            </a:r>
            <a:r>
              <a:rPr lang="ru-ru" b="1"/>
              <a:t>детей</a:t>
            </a:r>
            <a:r>
              <a:t> в соответствии с их </a:t>
            </a:r>
            <a:r>
              <a:rPr lang="ru-ru" b="1"/>
              <a:t>возрастными особенностями</a:t>
            </a:r>
            <a:r>
              <a:t>.</a:t>
            </a:r>
          </a:p>
          <a:p>
            <a:pPr>
              <a:defRPr lang="ru-ru" sz="1800"/>
            </a:pPr>
            <a:r>
              <a:t>9. Приобщение </a:t>
            </a:r>
            <a:r>
              <a:rPr lang="ru-ru" b="1"/>
              <a:t>детей</a:t>
            </a:r>
            <a:r>
              <a:t> к культуре чтения художественной литературы.</a:t>
            </a:r>
          </a:p>
          <a:p>
            <a:pPr>
              <a:defRPr lang="ru-ru" sz="1800"/>
            </a:pPr>
            <a:r>
              <a:t>10. Поощрение детского словотворчества</a:t>
            </a:r>
          </a:p>
          <a:p>
            <a:pPr>
              <a:defRPr lang="ru-ru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NACAABQNwAA+Ac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 algn="ctr">
              <a:defRPr lang="ru-ru" cap="all"/>
            </a:pPr>
            <a:r>
              <a:t>Инновационные технологии 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FxazAk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I8JAABQNwAAZyUAABAAAAAmAAAACAAAAAAAAAAAAAAA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  <a:defRPr lang="ru-ru"/>
            </a:pPr>
            <a:r>
              <a:rPr lang="ru-ru" b="1"/>
              <a:t>Инновационные</a:t>
            </a:r>
            <a:r>
              <a:t> </a:t>
            </a:r>
            <a:r>
              <a:rPr lang="ru-ru" b="1"/>
              <a:t>технологии</a:t>
            </a:r>
            <a:r>
              <a:t> – это система </a:t>
            </a:r>
            <a:r>
              <a:rPr lang="ru-ru" b="1"/>
              <a:t>методов</a:t>
            </a:r>
            <a:r>
              <a:t>, способов, приёмов обучения, воспитательных средств, направленных на достижение позитивного результата за счёт динамичных изменений в личностном развитии ребёнка в современных социокультурных условиях.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AQAAAEoBAAAuNwAAnCgAAAAAAAAmAAAACAAAAAEgAAAAAAAA"/>
              </a:ext>
            </a:extLst>
          </p:cNvSpPr>
          <p:nvPr>
            <p:ph type="body" idx="1"/>
          </p:nvPr>
        </p:nvSpPr>
        <p:spPr>
          <a:xfrm>
            <a:off x="635" y="209550"/>
            <a:ext cx="8969375" cy="639191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buNone/>
              <a:defRPr lang="ru-ru"/>
            </a:pPr>
            <a:r>
              <a:rPr lang="ru-ru" b="1"/>
              <a:t>Инновационные технологии</a:t>
            </a:r>
            <a:r>
              <a:t>:</a:t>
            </a:r>
          </a:p>
          <a:p>
            <a:pPr>
              <a:defRPr lang="ru-ru" sz="1400">
                <a:solidFill>
                  <a:schemeClr val="tx1"/>
                </a:solidFill>
              </a:defRPr>
            </a:pPr>
            <a:r>
              <a:t>Проектная деятельность.</a:t>
            </a:r>
          </a:p>
          <a:p>
            <a:pPr>
              <a:defRPr lang="ru-ru" sz="1400">
                <a:solidFill>
                  <a:schemeClr val="tx1"/>
                </a:solidFill>
              </a:defRPr>
            </a:pPr>
            <a:r>
              <a:t>Технология исследовательской деятельности, коллекционирование.</a:t>
            </a:r>
          </a:p>
          <a:p>
            <a:pPr>
              <a:defRPr lang="ru-ru" sz="1400">
                <a:solidFill>
                  <a:schemeClr val="tx1"/>
                </a:solidFill>
              </a:defRPr>
            </a:pPr>
            <a:r>
              <a:t>Технология проблемного обучения.</a:t>
            </a:r>
          </a:p>
          <a:p>
            <a:pPr>
              <a:defRPr lang="ru-ru" sz="1400">
                <a:solidFill>
                  <a:schemeClr val="tx1"/>
                </a:solidFill>
              </a:defRPr>
            </a:pPr>
            <a:r>
              <a:t>Технология обучения детей составлению сравнений.</a:t>
            </a:r>
          </a:p>
          <a:p>
            <a:pPr>
              <a:defRPr lang="ru-ru" sz="1400">
                <a:solidFill>
                  <a:schemeClr val="tx1"/>
                </a:solidFill>
              </a:defRPr>
            </a:pPr>
            <a:r>
              <a:t>Технология обучения детей составлению метафор.</a:t>
            </a:r>
          </a:p>
          <a:p>
            <a:pPr>
              <a:defRPr lang="ru-ru" sz="1400">
                <a:solidFill>
                  <a:schemeClr val="tx1"/>
                </a:solidFill>
              </a:defRPr>
            </a:pPr>
            <a:r>
              <a:t>Моделирование.</a:t>
            </a:r>
          </a:p>
          <a:p>
            <a:pPr>
              <a:defRPr lang="ru-ru" sz="1400">
                <a:solidFill>
                  <a:schemeClr val="tx1"/>
                </a:solidFill>
              </a:defRPr>
            </a:pPr>
            <a:r>
              <a:t>ТРИЗ.</a:t>
            </a:r>
          </a:p>
          <a:p>
            <a:pPr>
              <a:defRPr lang="ru-ru" sz="1400">
                <a:solidFill>
                  <a:schemeClr val="tx1"/>
                </a:solidFill>
              </a:defRPr>
            </a:pPr>
            <a:r>
              <a:t>Синквейн.</a:t>
            </a:r>
          </a:p>
          <a:p>
            <a:pPr>
              <a:defRPr lang="ru-ru" sz="1400">
                <a:solidFill>
                  <a:schemeClr val="tx1"/>
                </a:solidFill>
              </a:defRPr>
            </a:pPr>
            <a:r>
              <a:t>Игровые.</a:t>
            </a:r>
          </a:p>
          <a:p>
            <a:pPr>
              <a:defRPr lang="ru-ru" sz="1400"/>
            </a:pPr>
            <a:r>
              <a:t>Конструкторы LEGO.</a:t>
            </a:r>
          </a:p>
          <a:p>
            <a:pPr>
              <a:defRPr lang="ru-ru" sz="1400"/>
            </a:pPr>
            <a:r>
              <a:t>Нетрадиционные </a:t>
            </a:r>
            <a:r>
              <a:rPr lang="ru-ru" b="1"/>
              <a:t>техники</a:t>
            </a:r>
          </a:p>
          <a:p>
            <a:pPr>
              <a:defRPr lang="ru-ru" sz="1400"/>
            </a:pPr>
            <a:r>
              <a:t>Логоритмика</a:t>
            </a:r>
          </a:p>
          <a:p>
            <a:pPr>
              <a:buNone/>
              <a:defRPr lang="ru-ru"/>
            </a:pPr>
          </a:p>
        </p:txBody>
      </p:sp>
      <p:pic>
        <p:nvPicPr>
          <p:cNvPr id="3" name="Рисунок 4" descr="1621817132_8-phonoteka_org-p-fon-dlya-prezentatsii-esteticheskoe-vospit-9.png"/>
          <p:cNvPicPr>
            <a:picLocks noChangeAspect="1"/>
            <a:extLst>
              <a:ext uri="smNativeData">
                <pr:smNativeData xmlns:pr="smNativeData" val="SMDATA_18_2WZJYhMAAAAlAAAAEQAAAC0AAAAAkAAAAEgAAACQAAAASAAAAAAAAAAAAAAAAAAAAAEAAABQAAAAAAAAAAAA4D8AAAAAAADgPwAAAAAAAOA/AAAAAAAA4D8AAAAAAADgPwAAAAAAAOA/AAAAAAAA4D8AAAAAAADgPwAAAAAAAOA/AAAAAAAA4D8CAAAAjAAAAAAAAAAAAAAA8KIu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PCiLgX///8BAAAAAAAAAAAAAAAAAAAAAAAAAAAAAAAAAAAAAAAAAAAAAAACf39/APvuyQPMzMwAwMD/AH9/fwAAAAAAAAAAAAAAAAD///8AAAAAACEAAAAYAAAAFAAAACAcAACJFQAA3TEAAJcm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500755"/>
            <a:ext cx="3533775" cy="277241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Fq5p1Q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NACAABQNwAA+Ac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 algn="ctr">
              <a:defRPr lang="ru-ru" cap="all"/>
            </a:pPr>
            <a:r>
              <a:t>Синквейн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I8JAABQNwAAZyUAAAAAAAAmAAAACAAAAAEgAAAAAAAA"/>
              </a:ext>
            </a:extLst>
          </p:cNvSpPr>
          <p:nvPr>
            <p:ph type="body" idx="1"/>
          </p:nvPr>
        </p:nvSpPr>
        <p:spPr>
          <a:xfrm>
            <a:off x="304800" y="1553845"/>
            <a:ext cx="8686800" cy="452628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buNone/>
              <a:defRPr lang="ru-ru" sz="2400"/>
            </a:pPr>
            <a:r>
              <a:t>Слово "</a:t>
            </a:r>
            <a:r>
              <a:rPr lang="ru-ru" b="1"/>
              <a:t>синквейн</a:t>
            </a:r>
            <a:r>
              <a:t>" происходит от французского "пять". Это стихотворение из пяти строк, которое строится по следующим </a:t>
            </a:r>
            <a:r>
              <a:rPr lang="ru-ru" u="sng"/>
              <a:t>правилам</a:t>
            </a:r>
            <a:r>
              <a:t>:</a:t>
            </a:r>
          </a:p>
          <a:p>
            <a:pPr>
              <a:buNone/>
              <a:defRPr lang="ru-ru" sz="2400"/>
            </a:pPr>
            <a:r>
              <a:t>• 1 строчка - одно существительное;</a:t>
            </a:r>
          </a:p>
          <a:p>
            <a:pPr>
              <a:buNone/>
              <a:defRPr lang="ru-ru" sz="2400"/>
            </a:pPr>
            <a:r>
              <a:t>• 2 строчка - два прилагательных, которые характеризуют данное существительное;</a:t>
            </a:r>
          </a:p>
          <a:p>
            <a:pPr>
              <a:buNone/>
              <a:defRPr lang="ru-ru" sz="2400"/>
            </a:pPr>
            <a:r>
              <a:t>• 3 строчка - три глагола, обозначающие действие существительного;</a:t>
            </a:r>
          </a:p>
          <a:p>
            <a:pPr>
              <a:buNone/>
              <a:defRPr lang="ru-ru" sz="2400"/>
            </a:pPr>
            <a:r>
              <a:t>• 4 строчка - фраза из четырех слов, которая характеризует существительное;</a:t>
            </a:r>
          </a:p>
          <a:p>
            <a:pPr>
              <a:buNone/>
              <a:defRPr lang="ru-ru" sz="2400"/>
            </a:pPr>
            <a:r>
              <a:t>• 5 строчка - одно существительное, повторение сути, резюме сказанному.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NACAABQNwAA+Ac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 algn="ctr">
              <a:defRPr lang="ru-ru" cap="all"/>
            </a:pPr>
            <a:r>
              <a:t>Театрализация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gQX9s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I8JAABQNwAAZyUAABAAAAAmAAAACAAAAAAAAAAAAAAA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  <a:defRPr lang="ru-ru"/>
            </a:pPr>
            <a:r>
              <a:rPr lang="ru-ru" b="1"/>
              <a:t>Театрализация</a:t>
            </a:r>
            <a:r>
              <a:t> – это в первую очередь игра, импровизация, оживление предметов и звуков. Так как она тесно взаимосвязана с другими видами деятельности – пением, движением под музыку, слушанием, исполнительством, творчеством, необходимо систематизировать ее в едином процессе.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D+IXfo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NACAABQNwAA+AcAABAAAAAmAAAACAAAAAAgAAAAAAAA"/>
              </a:ext>
            </a:extLst>
          </p:cNvSpPr>
          <p:nvPr>
            <p:ph type="title"/>
          </p:nvPr>
        </p:nvSpPr>
        <p:spPr/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ru-ru" cap="all"/>
            </a:pPr>
            <a:r>
              <a:rPr lang="ru-ru" sz="1800" b="1" cap="all"/>
              <a:t>Воспитательные возможности театрализованной деятельности огромны.</a:t>
            </a:r>
            <a:br/>
            <a:endParaRPr lang="ru-ru" sz="1800" cap="all"/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I8JAABQNwAAZyUAAAAAAAAmAAAACAAAAAEgAAAAAAAA"/>
              </a:ext>
            </a:extLst>
          </p:cNvSpPr>
          <p:nvPr>
            <p:ph type="body" idx="1"/>
          </p:nvPr>
        </p:nvSpPr>
        <p:spPr>
          <a:xfrm>
            <a:off x="304800" y="1553845"/>
            <a:ext cx="8686800" cy="452628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buNone/>
              <a:defRPr lang="ru-ru" sz="2000"/>
            </a:pPr>
            <a:r>
              <a:t> Участвуя в театрализованных играх, ребёнок знакомится с окружающим миром через образы, краски, звуки.</a:t>
            </a:r>
          </a:p>
          <a:p>
            <a:pPr>
              <a:buNone/>
              <a:defRPr lang="ru-ru" sz="2000"/>
            </a:pPr>
            <a:r>
              <a:t>Работая над персонажем, малыш подражает его мимике, жестам, голосу.</a:t>
            </a:r>
          </a:p>
          <a:p>
            <a:pPr>
              <a:buNone/>
              <a:defRPr lang="ru-ru" sz="2000"/>
            </a:pPr>
            <a:r>
              <a:t>Активизируется словарь дошкольника, звуковая культура речи.</a:t>
            </a:r>
          </a:p>
          <a:p>
            <a:pPr>
              <a:buNone/>
              <a:defRPr lang="ru-ru" sz="2000"/>
            </a:pPr>
            <a:r>
              <a:t>Дети учатся сопереживать и сострадать, дружить и радоваться, управлять своими эмоциями, становятся менее замкнутыми</a:t>
            </a:r>
          </a:p>
          <a:p>
            <a:pPr>
              <a:buNone/>
              <a:defRPr lang="ru-ru" sz="2000"/>
            </a:pPr>
            <a:r>
              <a:t>В процессе  работы над выразительностью реплик персонажей, собственных высказываний активизируется словарь ребенка, совершенствуется звуковая культура речи. Исполняемая роль, особенно диалог с другим персонажем, ставит маленького актера перед необходимостью ясно, четко, понятно изъясняться</a:t>
            </a:r>
          </a:p>
          <a:p>
            <a:pPr>
              <a:defRPr lang="ru-ru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NACAABQNwAA+AcAABAAAAAmAAAACAAAAAAgAAAAAAAA"/>
              </a:ext>
            </a:extLst>
          </p:cNvSpPr>
          <p:nvPr>
            <p:ph type="title"/>
          </p:nvPr>
        </p:nvSpPr>
        <p:spPr/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ru-ru" cap="all"/>
            </a:pPr>
            <a:r>
              <a:rPr lang="ru-ru" sz="2520" b="1" cap="all"/>
              <a:t>Основные направления речевой работы в театральной деятельности:</a:t>
            </a:r>
            <a:br/>
            <a:endParaRPr lang="ru-ru" sz="2520" cap="all"/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Gc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I8JAABQNwAAZyUAAAAAAAAmAAAACAAAAAEgAAAAAAAA"/>
              </a:ext>
            </a:extLst>
          </p:cNvSpPr>
          <p:nvPr>
            <p:ph type="body" idx="1"/>
          </p:nvPr>
        </p:nvSpPr>
        <p:spPr>
          <a:xfrm>
            <a:off x="304800" y="1553845"/>
            <a:ext cx="8686800" cy="452628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buNone/>
              <a:defRPr lang="ru-ru" sz="2400"/>
            </a:pPr>
            <a:r>
              <a:t>Развитие культуры речи: артикуляционной моторики, фонематического восприятия, речевого дыхания, правильного звукопроизношения.</a:t>
            </a:r>
          </a:p>
          <a:p>
            <a:pPr>
              <a:buNone/>
              <a:defRPr lang="ru-ru" sz="2400"/>
            </a:pPr>
            <a:r>
              <a:t>Развитие общей и мелкой моторики: координации движений, мелкой моторики руки, снятие мышечного напряжения.</a:t>
            </a:r>
          </a:p>
          <a:p>
            <a:pPr>
              <a:buNone/>
              <a:defRPr lang="ru-ru" sz="2400"/>
            </a:pPr>
            <a:r>
              <a:t>Развитие сценического мастерства и речевой   деятельности: развитие мимики, пантомимы, жестов, эмоционального восприятия, совершенствование грамматического строя речи, монологической и диалогической формы речи, игровых навыков и творческой самостоятельности.</a:t>
            </a:r>
          </a:p>
          <a:p>
            <a:pPr>
              <a:defRPr lang="ru-ru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2WZJYh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NACAABQNwAA+AcAABAAAAAmAAAACAAAAAAgAAAAAAAA"/>
              </a:ext>
            </a:extLst>
          </p:cNvSpPr>
          <p:nvPr>
            <p:ph type="title"/>
          </p:nvPr>
        </p:nvSpPr>
        <p:spPr/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ru-ru" cap="all"/>
            </a:pPr>
            <a:r>
              <a:t>Пример игры драматизации для младших дошкольников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2WZJ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77s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++7JA8zMzADAwP8Af39/AAAAAAAAAAAAAAAAAAAAAAAAAAAAIQAAABgAAAAUAAAA4AEAAI8JAABQNwAAZyUAAAAAAAAmAAAACAAAAAEgAAAAAAAA"/>
              </a:ext>
            </a:extLst>
          </p:cNvSpPr>
          <p:nvPr>
            <p:ph type="body" idx="1"/>
          </p:nvPr>
        </p:nvSpPr>
        <p:spPr>
          <a:xfrm>
            <a:off x="304800" y="1553845"/>
            <a:ext cx="8686800" cy="4526280"/>
          </a:xfrm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buNone/>
              <a:defRPr lang="ru-ru" sz="1400"/>
            </a:pPr>
            <a:r>
              <a:t>Игра-драматизация «Идёт кисонька из кухни».</a:t>
            </a:r>
            <a:br/>
            <a:r>
              <a:rPr lang="ru-ru" b="1"/>
              <a:t>«Идёт кисонька из кухни».</a:t>
            </a:r>
            <a:br/>
            <a:r>
              <a:t>Идёт кисонька из кухни,</a:t>
            </a:r>
            <a:br/>
            <a:r>
              <a:t>У ней глазоньки опухли.</a:t>
            </a:r>
            <a:br/>
            <a:r>
              <a:t>О чем, кисонька, ты плачешь?</a:t>
            </a:r>
            <a:br/>
            <a:r>
              <a:t>Повар пеночку слизал</a:t>
            </a:r>
            <a:br/>
            <a:r>
              <a:t>И на кисоньку сказал…</a:t>
            </a:r>
            <a:br/>
            <a:r>
              <a:rPr lang="ru-ru" b="1"/>
              <a:t>Ход игры.</a:t>
            </a:r>
            <a:br/>
            <a:r>
              <a:rPr lang="ru-ru" i="1"/>
              <a:t>Все сидят на стульях. Из-за дверей выходит персонаж, выполняющий роль кисоньки. На нем передничек, на шее бант. Кисонька проходит мимо сидящих. Она очень печальна, вытирает лапкой слезы. </a:t>
            </a:r>
            <a:br/>
            <a:r>
              <a:rPr lang="ru-ru" b="1"/>
              <a:t>Читаются стихи:</a:t>
            </a:r>
            <a:br/>
            <a:r>
              <a:t>Идёт кисонька из кухни,</a:t>
            </a:r>
            <a:br/>
            <a:r>
              <a:t>У ней глазоньки опухли.</a:t>
            </a:r>
            <a:br/>
            <a:r>
              <a:t>О чем, кисонька, ты плачешь?</a:t>
            </a:r>
            <a:br/>
            <a:r>
              <a:rPr lang="ru-ru" b="1"/>
              <a:t>Киска: </a:t>
            </a:r>
            <a:r>
              <a:rPr lang="ru-ru" i="1"/>
              <a:t>(останавливается и плача отвечает):</a:t>
            </a:r>
            <a:br/>
            <a:r>
              <a:t>Повар пеночку слизал</a:t>
            </a:r>
            <a:br/>
            <a:r>
              <a:t>И на кисоньку сказал…</a:t>
            </a:r>
            <a:br/>
            <a:r>
              <a:rPr lang="ru-ru" i="1"/>
              <a:t>Ведущий её утешает, гладит, предлагает кому-нибудь из сидящих  также пожалеть кисоньку, напоить её молоком. Варианты концовки могут быть разными. </a:t>
            </a:r>
          </a:p>
          <a:p>
            <a:pPr>
              <a:buNone/>
              <a:defRPr lang="ru-ru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resentation">
      <a:majorFont>
        <a:latin typeface="Franklin Gothic Medium"/>
        <a:ea typeface="Franklin Gothic Medium"/>
        <a:cs typeface="Franklin Gothic Medium"/>
      </a:majorFont>
      <a:minorFont>
        <a:latin typeface="Franklin Gothic Book"/>
        <a:ea typeface="Franklin Gothic Book"/>
        <a:cs typeface="Franklin Gothic Boo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averi</dc:creator>
  <cp:keywords/>
  <dc:description/>
  <cp:lastModifiedBy>kolta</cp:lastModifiedBy>
  <cp:revision>0</cp:revision>
  <dcterms:created xsi:type="dcterms:W3CDTF">2021-12-02T17:17:28Z</dcterms:created>
  <dcterms:modified xsi:type="dcterms:W3CDTF">2022-04-03T09:20:25Z</dcterms:modified>
</cp:coreProperties>
</file>