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93" r:id="rId4"/>
    <p:sldId id="266" r:id="rId5"/>
    <p:sldId id="294" r:id="rId6"/>
    <p:sldId id="290" r:id="rId7"/>
    <p:sldId id="304" r:id="rId8"/>
    <p:sldId id="306" r:id="rId9"/>
    <p:sldId id="300" r:id="rId10"/>
    <p:sldId id="257" r:id="rId11"/>
    <p:sldId id="272" r:id="rId12"/>
    <p:sldId id="301" r:id="rId13"/>
    <p:sldId id="296" r:id="rId14"/>
    <p:sldId id="295" r:id="rId15"/>
    <p:sldId id="297" r:id="rId16"/>
    <p:sldId id="298" r:id="rId17"/>
    <p:sldId id="258" r:id="rId18"/>
    <p:sldId id="302" r:id="rId19"/>
    <p:sldId id="299" r:id="rId20"/>
    <p:sldId id="259" r:id="rId21"/>
    <p:sldId id="275" r:id="rId22"/>
    <p:sldId id="303" r:id="rId23"/>
    <p:sldId id="288" r:id="rId24"/>
    <p:sldId id="289" r:id="rId25"/>
    <p:sldId id="276" r:id="rId26"/>
    <p:sldId id="277" r:id="rId27"/>
    <p:sldId id="278" r:id="rId28"/>
    <p:sldId id="282" r:id="rId29"/>
    <p:sldId id="307" r:id="rId30"/>
    <p:sldId id="284" r:id="rId31"/>
    <p:sldId id="28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8000"/>
    <a:srgbClr val="FF6600"/>
    <a:srgbClr val="F6C700"/>
    <a:srgbClr val="FFFFDD"/>
    <a:srgbClr val="FFFFE1"/>
    <a:srgbClr val="FFFF99"/>
    <a:srgbClr val="E9EFF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E66328-C46D-4531-B6B4-C7594C2CF4D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55ECA7-B8ED-43B5-BFEE-201246082C4E}">
      <dgm:prSet phldrT="[Текст]" custT="1"/>
      <dgm:spPr>
        <a:noFill/>
        <a:ln w="9525">
          <a:solidFill>
            <a:srgbClr val="0070C0"/>
          </a:solidFill>
        </a:ln>
      </dgm:spPr>
      <dgm:t>
        <a:bodyPr/>
        <a:lstStyle/>
        <a:p>
          <a:pPr algn="ctr"/>
          <a:r>
            <a:rPr lang="ru-RU" sz="2800" dirty="0" smtClean="0">
              <a:solidFill>
                <a:schemeClr val="accent1">
                  <a:lumMod val="75000"/>
                </a:schemeClr>
              </a:solidFill>
            </a:rPr>
            <a:t>В каком слове все согласные звуки мягкие?</a:t>
          </a:r>
          <a:endParaRPr lang="ru-RU" sz="2800" dirty="0">
            <a:solidFill>
              <a:schemeClr val="accent1">
                <a:lumMod val="75000"/>
              </a:schemeClr>
            </a:solidFill>
          </a:endParaRPr>
        </a:p>
      </dgm:t>
    </dgm:pt>
    <dgm:pt modelId="{2E68843D-3E30-4D53-ADD5-DEBD8BC1F878}" type="parTrans" cxnId="{1F301BD2-6648-4F31-AB2E-0182AE581596}">
      <dgm:prSet/>
      <dgm:spPr/>
      <dgm:t>
        <a:bodyPr/>
        <a:lstStyle/>
        <a:p>
          <a:endParaRPr lang="ru-RU"/>
        </a:p>
      </dgm:t>
    </dgm:pt>
    <dgm:pt modelId="{482F1963-2F74-45B3-8A7D-EB64CAD085A5}" type="sibTrans" cxnId="{1F301BD2-6648-4F31-AB2E-0182AE581596}">
      <dgm:prSet/>
      <dgm:spPr/>
      <dgm:t>
        <a:bodyPr/>
        <a:lstStyle/>
        <a:p>
          <a:endParaRPr lang="ru-RU"/>
        </a:p>
      </dgm:t>
    </dgm:pt>
    <dgm:pt modelId="{2A16BA0B-15A3-4480-AFDA-28400DCBE79C}">
      <dgm:prSet phldrT="[Текст]" custT="1"/>
      <dgm:spPr>
        <a:noFill/>
        <a:ln w="9525">
          <a:solidFill>
            <a:srgbClr val="0070C0"/>
          </a:solidFill>
        </a:ln>
      </dgm:spPr>
      <dgm:t>
        <a:bodyPr/>
        <a:lstStyle/>
        <a:p>
          <a:r>
            <a:rPr lang="ru-RU" sz="2800" dirty="0" smtClean="0">
              <a:solidFill>
                <a:schemeClr val="accent1">
                  <a:lumMod val="75000"/>
                </a:schemeClr>
              </a:solidFill>
            </a:rPr>
            <a:t>земля</a:t>
          </a:r>
          <a:endParaRPr lang="ru-RU" sz="2800" dirty="0">
            <a:solidFill>
              <a:schemeClr val="accent1">
                <a:lumMod val="75000"/>
              </a:schemeClr>
            </a:solidFill>
          </a:endParaRPr>
        </a:p>
      </dgm:t>
    </dgm:pt>
    <dgm:pt modelId="{11EED1AC-8A15-4F18-8733-B3A7A2F4FF8B}" type="parTrans" cxnId="{C6BB4370-8FBF-4009-9676-2F3EE225C4F5}">
      <dgm:prSet/>
      <dgm:spPr>
        <a:ln w="9525"/>
      </dgm:spPr>
      <dgm:t>
        <a:bodyPr/>
        <a:lstStyle/>
        <a:p>
          <a:endParaRPr lang="ru-RU"/>
        </a:p>
      </dgm:t>
    </dgm:pt>
    <dgm:pt modelId="{27908C90-3AC7-4A7A-B1EF-C5DBBB16C904}" type="sibTrans" cxnId="{C6BB4370-8FBF-4009-9676-2F3EE225C4F5}">
      <dgm:prSet/>
      <dgm:spPr/>
      <dgm:t>
        <a:bodyPr/>
        <a:lstStyle/>
        <a:p>
          <a:endParaRPr lang="ru-RU"/>
        </a:p>
      </dgm:t>
    </dgm:pt>
    <dgm:pt modelId="{5151359C-70FB-4C5D-BE86-60AC5F307994}">
      <dgm:prSet phldrT="[Текст]" custT="1"/>
      <dgm:spPr>
        <a:noFill/>
        <a:ln w="9525">
          <a:solidFill>
            <a:srgbClr val="0070C0"/>
          </a:solidFill>
        </a:ln>
      </dgm:spPr>
      <dgm:t>
        <a:bodyPr/>
        <a:lstStyle/>
        <a:p>
          <a:r>
            <a:rPr lang="ru-RU" sz="2800" dirty="0" smtClean="0">
              <a:solidFill>
                <a:schemeClr val="accent1">
                  <a:lumMod val="75000"/>
                </a:schemeClr>
              </a:solidFill>
            </a:rPr>
            <a:t>берёза</a:t>
          </a:r>
          <a:endParaRPr lang="ru-RU" sz="2800" dirty="0">
            <a:solidFill>
              <a:schemeClr val="accent1">
                <a:lumMod val="75000"/>
              </a:schemeClr>
            </a:solidFill>
          </a:endParaRPr>
        </a:p>
      </dgm:t>
    </dgm:pt>
    <dgm:pt modelId="{66A14393-1C28-47A5-8B12-0C29AEE49D97}" type="parTrans" cxnId="{F1A4ACC6-35D3-4A52-AA5C-01712C29B132}">
      <dgm:prSet/>
      <dgm:spPr>
        <a:ln w="9525"/>
      </dgm:spPr>
      <dgm:t>
        <a:bodyPr/>
        <a:lstStyle/>
        <a:p>
          <a:endParaRPr lang="ru-RU"/>
        </a:p>
      </dgm:t>
    </dgm:pt>
    <dgm:pt modelId="{7B81BD03-6FB2-49F5-B393-CEB84BA7E249}" type="sibTrans" cxnId="{F1A4ACC6-35D3-4A52-AA5C-01712C29B132}">
      <dgm:prSet/>
      <dgm:spPr/>
      <dgm:t>
        <a:bodyPr/>
        <a:lstStyle/>
        <a:p>
          <a:endParaRPr lang="ru-RU"/>
        </a:p>
      </dgm:t>
    </dgm:pt>
    <dgm:pt modelId="{70917191-0153-4232-9470-F8E5C35414C6}">
      <dgm:prSet phldrT="[Текст]" custT="1"/>
      <dgm:spPr>
        <a:noFill/>
        <a:ln w="9525">
          <a:solidFill>
            <a:srgbClr val="0070C0"/>
          </a:solidFill>
        </a:ln>
      </dgm:spPr>
      <dgm:t>
        <a:bodyPr/>
        <a:lstStyle/>
        <a:p>
          <a:r>
            <a:rPr lang="ru-RU" sz="2800" dirty="0" smtClean="0">
              <a:solidFill>
                <a:schemeClr val="accent1">
                  <a:lumMod val="75000"/>
                </a:schemeClr>
              </a:solidFill>
            </a:rPr>
            <a:t>лютики</a:t>
          </a:r>
          <a:endParaRPr lang="ru-RU" sz="2800" dirty="0">
            <a:solidFill>
              <a:schemeClr val="accent1">
                <a:lumMod val="75000"/>
              </a:schemeClr>
            </a:solidFill>
          </a:endParaRPr>
        </a:p>
      </dgm:t>
    </dgm:pt>
    <dgm:pt modelId="{D1452F4E-5D2A-46B8-93C4-30C6D983634A}" type="parTrans" cxnId="{77A75916-2DC9-4B7A-9DB7-734615AC82D1}">
      <dgm:prSet/>
      <dgm:spPr>
        <a:ln w="9525"/>
      </dgm:spPr>
      <dgm:t>
        <a:bodyPr/>
        <a:lstStyle/>
        <a:p>
          <a:endParaRPr lang="ru-RU"/>
        </a:p>
      </dgm:t>
    </dgm:pt>
    <dgm:pt modelId="{34057F91-70F4-469B-95AC-0DB9032067BA}" type="sibTrans" cxnId="{77A75916-2DC9-4B7A-9DB7-734615AC82D1}">
      <dgm:prSet/>
      <dgm:spPr/>
      <dgm:t>
        <a:bodyPr/>
        <a:lstStyle/>
        <a:p>
          <a:endParaRPr lang="ru-RU"/>
        </a:p>
      </dgm:t>
    </dgm:pt>
    <dgm:pt modelId="{85AD5643-EB8C-42AF-9A5D-2DDF4C41D247}" type="pres">
      <dgm:prSet presAssocID="{D5E66328-C46D-4531-B6B4-C7594C2CF4D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018B6E6-D8D7-47A8-BD13-22307468597C}" type="pres">
      <dgm:prSet presAssocID="{F255ECA7-B8ED-43B5-BFEE-201246082C4E}" presName="hierRoot1" presStyleCnt="0">
        <dgm:presLayoutVars>
          <dgm:hierBranch val="init"/>
        </dgm:presLayoutVars>
      </dgm:prSet>
      <dgm:spPr/>
    </dgm:pt>
    <dgm:pt modelId="{0197BCE5-88C9-4A93-A89E-6D8FAD64C4B1}" type="pres">
      <dgm:prSet presAssocID="{F255ECA7-B8ED-43B5-BFEE-201246082C4E}" presName="rootComposite1" presStyleCnt="0"/>
      <dgm:spPr/>
    </dgm:pt>
    <dgm:pt modelId="{0216C380-BE13-44B3-B9B3-57A8F9BCA3A0}" type="pres">
      <dgm:prSet presAssocID="{F255ECA7-B8ED-43B5-BFEE-201246082C4E}" presName="rootText1" presStyleLbl="node0" presStyleIdx="0" presStyleCnt="1" custScaleX="342046" custLinFactNeighborX="-179" custLinFactNeighborY="-374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40AF97-63ED-4718-A99F-FAF87CA8BAD3}" type="pres">
      <dgm:prSet presAssocID="{F255ECA7-B8ED-43B5-BFEE-201246082C4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0585005-1E00-43E9-97FB-6BCD68279B88}" type="pres">
      <dgm:prSet presAssocID="{F255ECA7-B8ED-43B5-BFEE-201246082C4E}" presName="hierChild2" presStyleCnt="0"/>
      <dgm:spPr/>
    </dgm:pt>
    <dgm:pt modelId="{C4CE40AA-1640-43F3-8453-12E63EA36F8A}" type="pres">
      <dgm:prSet presAssocID="{11EED1AC-8A15-4F18-8733-B3A7A2F4FF8B}" presName="Name37" presStyleLbl="parChTrans1D2" presStyleIdx="0" presStyleCnt="3"/>
      <dgm:spPr/>
      <dgm:t>
        <a:bodyPr/>
        <a:lstStyle/>
        <a:p>
          <a:endParaRPr lang="ru-RU"/>
        </a:p>
      </dgm:t>
    </dgm:pt>
    <dgm:pt modelId="{987BB599-7695-4483-98E5-792559CD7247}" type="pres">
      <dgm:prSet presAssocID="{2A16BA0B-15A3-4480-AFDA-28400DCBE79C}" presName="hierRoot2" presStyleCnt="0">
        <dgm:presLayoutVars>
          <dgm:hierBranch val="init"/>
        </dgm:presLayoutVars>
      </dgm:prSet>
      <dgm:spPr/>
    </dgm:pt>
    <dgm:pt modelId="{F1B04AD7-2436-455A-8245-E5B18C22DD90}" type="pres">
      <dgm:prSet presAssocID="{2A16BA0B-15A3-4480-AFDA-28400DCBE79C}" presName="rootComposite" presStyleCnt="0"/>
      <dgm:spPr/>
    </dgm:pt>
    <dgm:pt modelId="{5CB248B2-F183-47E7-B163-21DB2317BB01}" type="pres">
      <dgm:prSet presAssocID="{2A16BA0B-15A3-4480-AFDA-28400DCBE79C}" presName="rootText" presStyleLbl="node2" presStyleIdx="0" presStyleCnt="3" custScaleY="56934" custLinFactY="10835" custLinFactNeighborX="-202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00099E-3250-418A-A96F-5E8D9A8C3151}" type="pres">
      <dgm:prSet presAssocID="{2A16BA0B-15A3-4480-AFDA-28400DCBE79C}" presName="rootConnector" presStyleLbl="node2" presStyleIdx="0" presStyleCnt="3"/>
      <dgm:spPr/>
      <dgm:t>
        <a:bodyPr/>
        <a:lstStyle/>
        <a:p>
          <a:endParaRPr lang="ru-RU"/>
        </a:p>
      </dgm:t>
    </dgm:pt>
    <dgm:pt modelId="{8655362E-F5EB-4D3C-B4B6-843E8D0A7878}" type="pres">
      <dgm:prSet presAssocID="{2A16BA0B-15A3-4480-AFDA-28400DCBE79C}" presName="hierChild4" presStyleCnt="0"/>
      <dgm:spPr/>
    </dgm:pt>
    <dgm:pt modelId="{897967D9-6907-4D61-AF38-36B706F38281}" type="pres">
      <dgm:prSet presAssocID="{2A16BA0B-15A3-4480-AFDA-28400DCBE79C}" presName="hierChild5" presStyleCnt="0"/>
      <dgm:spPr/>
    </dgm:pt>
    <dgm:pt modelId="{CF008C29-EFD3-4E34-B352-E48B38FDB05E}" type="pres">
      <dgm:prSet presAssocID="{66A14393-1C28-47A5-8B12-0C29AEE49D97}" presName="Name37" presStyleLbl="parChTrans1D2" presStyleIdx="1" presStyleCnt="3"/>
      <dgm:spPr/>
      <dgm:t>
        <a:bodyPr/>
        <a:lstStyle/>
        <a:p>
          <a:endParaRPr lang="ru-RU"/>
        </a:p>
      </dgm:t>
    </dgm:pt>
    <dgm:pt modelId="{4B8CAE01-4ABD-4AE0-8F0B-ABF4A49ED110}" type="pres">
      <dgm:prSet presAssocID="{5151359C-70FB-4C5D-BE86-60AC5F307994}" presName="hierRoot2" presStyleCnt="0">
        <dgm:presLayoutVars>
          <dgm:hierBranch val="init"/>
        </dgm:presLayoutVars>
      </dgm:prSet>
      <dgm:spPr/>
    </dgm:pt>
    <dgm:pt modelId="{26411C79-D042-4B3B-8F75-9A2044636B92}" type="pres">
      <dgm:prSet presAssocID="{5151359C-70FB-4C5D-BE86-60AC5F307994}" presName="rootComposite" presStyleCnt="0"/>
      <dgm:spPr/>
    </dgm:pt>
    <dgm:pt modelId="{43A9C488-6A07-43C9-8C01-224D567BDFF0}" type="pres">
      <dgm:prSet presAssocID="{5151359C-70FB-4C5D-BE86-60AC5F307994}" presName="rootText" presStyleLbl="node2" presStyleIdx="1" presStyleCnt="3" custScaleY="56934" custLinFactY="10835" custLinFactNeighborX="66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5EE4B7-472E-4FAF-BBC8-E97398D6A8C4}" type="pres">
      <dgm:prSet presAssocID="{5151359C-70FB-4C5D-BE86-60AC5F307994}" presName="rootConnector" presStyleLbl="node2" presStyleIdx="1" presStyleCnt="3"/>
      <dgm:spPr/>
      <dgm:t>
        <a:bodyPr/>
        <a:lstStyle/>
        <a:p>
          <a:endParaRPr lang="ru-RU"/>
        </a:p>
      </dgm:t>
    </dgm:pt>
    <dgm:pt modelId="{00006CE4-6ED7-4337-948F-F638CD925873}" type="pres">
      <dgm:prSet presAssocID="{5151359C-70FB-4C5D-BE86-60AC5F307994}" presName="hierChild4" presStyleCnt="0"/>
      <dgm:spPr/>
    </dgm:pt>
    <dgm:pt modelId="{6E582469-DAC9-49E6-8C17-6805064EDDA5}" type="pres">
      <dgm:prSet presAssocID="{5151359C-70FB-4C5D-BE86-60AC5F307994}" presName="hierChild5" presStyleCnt="0"/>
      <dgm:spPr/>
    </dgm:pt>
    <dgm:pt modelId="{7126F4FC-0F72-4DD5-8E4F-7AFDB9FA3867}" type="pres">
      <dgm:prSet presAssocID="{D1452F4E-5D2A-46B8-93C4-30C6D983634A}" presName="Name37" presStyleLbl="parChTrans1D2" presStyleIdx="2" presStyleCnt="3"/>
      <dgm:spPr/>
      <dgm:t>
        <a:bodyPr/>
        <a:lstStyle/>
        <a:p>
          <a:endParaRPr lang="ru-RU"/>
        </a:p>
      </dgm:t>
    </dgm:pt>
    <dgm:pt modelId="{DA421963-D9B0-4B6D-B60C-96467C65FD1C}" type="pres">
      <dgm:prSet presAssocID="{70917191-0153-4232-9470-F8E5C35414C6}" presName="hierRoot2" presStyleCnt="0">
        <dgm:presLayoutVars>
          <dgm:hierBranch val="init"/>
        </dgm:presLayoutVars>
      </dgm:prSet>
      <dgm:spPr/>
    </dgm:pt>
    <dgm:pt modelId="{5D209D41-EDF7-442D-9CC0-72C0E76F8008}" type="pres">
      <dgm:prSet presAssocID="{70917191-0153-4232-9470-F8E5C35414C6}" presName="rootComposite" presStyleCnt="0"/>
      <dgm:spPr/>
    </dgm:pt>
    <dgm:pt modelId="{36202792-E364-4EE5-945E-35DB5B0B6F5B}" type="pres">
      <dgm:prSet presAssocID="{70917191-0153-4232-9470-F8E5C35414C6}" presName="rootText" presStyleLbl="node2" presStyleIdx="2" presStyleCnt="3" custScaleY="56934" custLinFactY="10835" custLinFactNeighborX="-3233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3FBC3B-72A2-42B8-8CE0-536FC5C09DBB}" type="pres">
      <dgm:prSet presAssocID="{70917191-0153-4232-9470-F8E5C35414C6}" presName="rootConnector" presStyleLbl="node2" presStyleIdx="2" presStyleCnt="3"/>
      <dgm:spPr/>
      <dgm:t>
        <a:bodyPr/>
        <a:lstStyle/>
        <a:p>
          <a:endParaRPr lang="ru-RU"/>
        </a:p>
      </dgm:t>
    </dgm:pt>
    <dgm:pt modelId="{0DBC07C3-3879-4533-B42E-156909910B00}" type="pres">
      <dgm:prSet presAssocID="{70917191-0153-4232-9470-F8E5C35414C6}" presName="hierChild4" presStyleCnt="0"/>
      <dgm:spPr/>
    </dgm:pt>
    <dgm:pt modelId="{0255B3F7-711E-410F-9AB6-A4F67FC21EE7}" type="pres">
      <dgm:prSet presAssocID="{70917191-0153-4232-9470-F8E5C35414C6}" presName="hierChild5" presStyleCnt="0"/>
      <dgm:spPr/>
    </dgm:pt>
    <dgm:pt modelId="{4376D84C-3EDE-4B7A-A269-7E2531580EF9}" type="pres">
      <dgm:prSet presAssocID="{F255ECA7-B8ED-43B5-BFEE-201246082C4E}" presName="hierChild3" presStyleCnt="0"/>
      <dgm:spPr/>
    </dgm:pt>
  </dgm:ptLst>
  <dgm:cxnLst>
    <dgm:cxn modelId="{2C64BD70-5123-4598-B56C-D1DE38C2E64D}" type="presOf" srcId="{70917191-0153-4232-9470-F8E5C35414C6}" destId="{B33FBC3B-72A2-42B8-8CE0-536FC5C09DBB}" srcOrd="1" destOrd="0" presId="urn:microsoft.com/office/officeart/2005/8/layout/orgChart1"/>
    <dgm:cxn modelId="{83292B6B-7C56-481E-B32B-7DEE4CC73153}" type="presOf" srcId="{70917191-0153-4232-9470-F8E5C35414C6}" destId="{36202792-E364-4EE5-945E-35DB5B0B6F5B}" srcOrd="0" destOrd="0" presId="urn:microsoft.com/office/officeart/2005/8/layout/orgChart1"/>
    <dgm:cxn modelId="{89AB9C63-A1B1-4314-995A-43B309C3221F}" type="presOf" srcId="{2A16BA0B-15A3-4480-AFDA-28400DCBE79C}" destId="{8F00099E-3250-418A-A96F-5E8D9A8C3151}" srcOrd="1" destOrd="0" presId="urn:microsoft.com/office/officeart/2005/8/layout/orgChart1"/>
    <dgm:cxn modelId="{19CEEF29-D189-45C1-8646-EDB167AE09D1}" type="presOf" srcId="{66A14393-1C28-47A5-8B12-0C29AEE49D97}" destId="{CF008C29-EFD3-4E34-B352-E48B38FDB05E}" srcOrd="0" destOrd="0" presId="urn:microsoft.com/office/officeart/2005/8/layout/orgChart1"/>
    <dgm:cxn modelId="{2F812D5B-7F6B-4E1D-9F58-66212C5EE60E}" type="presOf" srcId="{D1452F4E-5D2A-46B8-93C4-30C6D983634A}" destId="{7126F4FC-0F72-4DD5-8E4F-7AFDB9FA3867}" srcOrd="0" destOrd="0" presId="urn:microsoft.com/office/officeart/2005/8/layout/orgChart1"/>
    <dgm:cxn modelId="{A126D571-2176-425B-BBD2-A27CC105A6C4}" type="presOf" srcId="{5151359C-70FB-4C5D-BE86-60AC5F307994}" destId="{43A9C488-6A07-43C9-8C01-224D567BDFF0}" srcOrd="0" destOrd="0" presId="urn:microsoft.com/office/officeart/2005/8/layout/orgChart1"/>
    <dgm:cxn modelId="{77A75916-2DC9-4B7A-9DB7-734615AC82D1}" srcId="{F255ECA7-B8ED-43B5-BFEE-201246082C4E}" destId="{70917191-0153-4232-9470-F8E5C35414C6}" srcOrd="2" destOrd="0" parTransId="{D1452F4E-5D2A-46B8-93C4-30C6D983634A}" sibTransId="{34057F91-70F4-469B-95AC-0DB9032067BA}"/>
    <dgm:cxn modelId="{A19A43F1-C361-449D-9139-502149DD0B76}" type="presOf" srcId="{F255ECA7-B8ED-43B5-BFEE-201246082C4E}" destId="{AF40AF97-63ED-4718-A99F-FAF87CA8BAD3}" srcOrd="1" destOrd="0" presId="urn:microsoft.com/office/officeart/2005/8/layout/orgChart1"/>
    <dgm:cxn modelId="{F1A4ACC6-35D3-4A52-AA5C-01712C29B132}" srcId="{F255ECA7-B8ED-43B5-BFEE-201246082C4E}" destId="{5151359C-70FB-4C5D-BE86-60AC5F307994}" srcOrd="1" destOrd="0" parTransId="{66A14393-1C28-47A5-8B12-0C29AEE49D97}" sibTransId="{7B81BD03-6FB2-49F5-B393-CEB84BA7E249}"/>
    <dgm:cxn modelId="{DFDEFD15-A3FE-4CA5-A42B-88D6398511E3}" type="presOf" srcId="{2A16BA0B-15A3-4480-AFDA-28400DCBE79C}" destId="{5CB248B2-F183-47E7-B163-21DB2317BB01}" srcOrd="0" destOrd="0" presId="urn:microsoft.com/office/officeart/2005/8/layout/orgChart1"/>
    <dgm:cxn modelId="{BFE2EFEC-9B39-4294-9F22-1ED653060164}" type="presOf" srcId="{F255ECA7-B8ED-43B5-BFEE-201246082C4E}" destId="{0216C380-BE13-44B3-B9B3-57A8F9BCA3A0}" srcOrd="0" destOrd="0" presId="urn:microsoft.com/office/officeart/2005/8/layout/orgChart1"/>
    <dgm:cxn modelId="{1F301BD2-6648-4F31-AB2E-0182AE581596}" srcId="{D5E66328-C46D-4531-B6B4-C7594C2CF4D2}" destId="{F255ECA7-B8ED-43B5-BFEE-201246082C4E}" srcOrd="0" destOrd="0" parTransId="{2E68843D-3E30-4D53-ADD5-DEBD8BC1F878}" sibTransId="{482F1963-2F74-45B3-8A7D-EB64CAD085A5}"/>
    <dgm:cxn modelId="{37FBFC7A-E2EB-4C9C-9328-72A9743B8A62}" type="presOf" srcId="{D5E66328-C46D-4531-B6B4-C7594C2CF4D2}" destId="{85AD5643-EB8C-42AF-9A5D-2DDF4C41D247}" srcOrd="0" destOrd="0" presId="urn:microsoft.com/office/officeart/2005/8/layout/orgChart1"/>
    <dgm:cxn modelId="{01A59E01-49A5-49AC-B9D7-259779051B4C}" type="presOf" srcId="{5151359C-70FB-4C5D-BE86-60AC5F307994}" destId="{6A5EE4B7-472E-4FAF-BBC8-E97398D6A8C4}" srcOrd="1" destOrd="0" presId="urn:microsoft.com/office/officeart/2005/8/layout/orgChart1"/>
    <dgm:cxn modelId="{C6BB4370-8FBF-4009-9676-2F3EE225C4F5}" srcId="{F255ECA7-B8ED-43B5-BFEE-201246082C4E}" destId="{2A16BA0B-15A3-4480-AFDA-28400DCBE79C}" srcOrd="0" destOrd="0" parTransId="{11EED1AC-8A15-4F18-8733-B3A7A2F4FF8B}" sibTransId="{27908C90-3AC7-4A7A-B1EF-C5DBBB16C904}"/>
    <dgm:cxn modelId="{15C78CA7-58FB-452A-8F62-A9D7F957E0AA}" type="presOf" srcId="{11EED1AC-8A15-4F18-8733-B3A7A2F4FF8B}" destId="{C4CE40AA-1640-43F3-8453-12E63EA36F8A}" srcOrd="0" destOrd="0" presId="urn:microsoft.com/office/officeart/2005/8/layout/orgChart1"/>
    <dgm:cxn modelId="{54E5B565-1B5C-41C0-AFE6-4DC1CA61D717}" type="presParOf" srcId="{85AD5643-EB8C-42AF-9A5D-2DDF4C41D247}" destId="{C018B6E6-D8D7-47A8-BD13-22307468597C}" srcOrd="0" destOrd="0" presId="urn:microsoft.com/office/officeart/2005/8/layout/orgChart1"/>
    <dgm:cxn modelId="{1FD7133D-58C2-4576-A551-F172A043EDA1}" type="presParOf" srcId="{C018B6E6-D8D7-47A8-BD13-22307468597C}" destId="{0197BCE5-88C9-4A93-A89E-6D8FAD64C4B1}" srcOrd="0" destOrd="0" presId="urn:microsoft.com/office/officeart/2005/8/layout/orgChart1"/>
    <dgm:cxn modelId="{E72F7283-AC65-4206-A5A3-39F94BDDC947}" type="presParOf" srcId="{0197BCE5-88C9-4A93-A89E-6D8FAD64C4B1}" destId="{0216C380-BE13-44B3-B9B3-57A8F9BCA3A0}" srcOrd="0" destOrd="0" presId="urn:microsoft.com/office/officeart/2005/8/layout/orgChart1"/>
    <dgm:cxn modelId="{A4DC03E6-1FDB-4B09-81D1-46933259C78A}" type="presParOf" srcId="{0197BCE5-88C9-4A93-A89E-6D8FAD64C4B1}" destId="{AF40AF97-63ED-4718-A99F-FAF87CA8BAD3}" srcOrd="1" destOrd="0" presId="urn:microsoft.com/office/officeart/2005/8/layout/orgChart1"/>
    <dgm:cxn modelId="{4BBCBED2-5D23-40E5-8F51-987747225227}" type="presParOf" srcId="{C018B6E6-D8D7-47A8-BD13-22307468597C}" destId="{D0585005-1E00-43E9-97FB-6BCD68279B88}" srcOrd="1" destOrd="0" presId="urn:microsoft.com/office/officeart/2005/8/layout/orgChart1"/>
    <dgm:cxn modelId="{B79BCE58-9997-4F4E-A24B-47EB9AF9814E}" type="presParOf" srcId="{D0585005-1E00-43E9-97FB-6BCD68279B88}" destId="{C4CE40AA-1640-43F3-8453-12E63EA36F8A}" srcOrd="0" destOrd="0" presId="urn:microsoft.com/office/officeart/2005/8/layout/orgChart1"/>
    <dgm:cxn modelId="{25734CD5-4BE2-4A67-8FD8-EA3123019D3E}" type="presParOf" srcId="{D0585005-1E00-43E9-97FB-6BCD68279B88}" destId="{987BB599-7695-4483-98E5-792559CD7247}" srcOrd="1" destOrd="0" presId="urn:microsoft.com/office/officeart/2005/8/layout/orgChart1"/>
    <dgm:cxn modelId="{876F0B4B-162D-455F-90CD-1AA4E0EA6952}" type="presParOf" srcId="{987BB599-7695-4483-98E5-792559CD7247}" destId="{F1B04AD7-2436-455A-8245-E5B18C22DD90}" srcOrd="0" destOrd="0" presId="urn:microsoft.com/office/officeart/2005/8/layout/orgChart1"/>
    <dgm:cxn modelId="{9D71C88E-ED53-496B-9FED-783AF09D5C8D}" type="presParOf" srcId="{F1B04AD7-2436-455A-8245-E5B18C22DD90}" destId="{5CB248B2-F183-47E7-B163-21DB2317BB01}" srcOrd="0" destOrd="0" presId="urn:microsoft.com/office/officeart/2005/8/layout/orgChart1"/>
    <dgm:cxn modelId="{162A04E5-BE35-41C2-BDF5-BCBD0C081018}" type="presParOf" srcId="{F1B04AD7-2436-455A-8245-E5B18C22DD90}" destId="{8F00099E-3250-418A-A96F-5E8D9A8C3151}" srcOrd="1" destOrd="0" presId="urn:microsoft.com/office/officeart/2005/8/layout/orgChart1"/>
    <dgm:cxn modelId="{F9EE353E-8499-4CE7-A077-35FD69B5FCA0}" type="presParOf" srcId="{987BB599-7695-4483-98E5-792559CD7247}" destId="{8655362E-F5EB-4D3C-B4B6-843E8D0A7878}" srcOrd="1" destOrd="0" presId="urn:microsoft.com/office/officeart/2005/8/layout/orgChart1"/>
    <dgm:cxn modelId="{57A4FD69-3ED2-4A80-8B60-4958CEAF92B5}" type="presParOf" srcId="{987BB599-7695-4483-98E5-792559CD7247}" destId="{897967D9-6907-4D61-AF38-36B706F38281}" srcOrd="2" destOrd="0" presId="urn:microsoft.com/office/officeart/2005/8/layout/orgChart1"/>
    <dgm:cxn modelId="{7FBFD381-BB83-4850-BA43-B49D2A029E53}" type="presParOf" srcId="{D0585005-1E00-43E9-97FB-6BCD68279B88}" destId="{CF008C29-EFD3-4E34-B352-E48B38FDB05E}" srcOrd="2" destOrd="0" presId="urn:microsoft.com/office/officeart/2005/8/layout/orgChart1"/>
    <dgm:cxn modelId="{F73D3A0A-96A0-4E04-A2AD-1B19451E2F5F}" type="presParOf" srcId="{D0585005-1E00-43E9-97FB-6BCD68279B88}" destId="{4B8CAE01-4ABD-4AE0-8F0B-ABF4A49ED110}" srcOrd="3" destOrd="0" presId="urn:microsoft.com/office/officeart/2005/8/layout/orgChart1"/>
    <dgm:cxn modelId="{11938CE2-D8A2-43B1-ADD2-D588979DF382}" type="presParOf" srcId="{4B8CAE01-4ABD-4AE0-8F0B-ABF4A49ED110}" destId="{26411C79-D042-4B3B-8F75-9A2044636B92}" srcOrd="0" destOrd="0" presId="urn:microsoft.com/office/officeart/2005/8/layout/orgChart1"/>
    <dgm:cxn modelId="{325126EF-2798-4557-8761-91FCE1136F10}" type="presParOf" srcId="{26411C79-D042-4B3B-8F75-9A2044636B92}" destId="{43A9C488-6A07-43C9-8C01-224D567BDFF0}" srcOrd="0" destOrd="0" presId="urn:microsoft.com/office/officeart/2005/8/layout/orgChart1"/>
    <dgm:cxn modelId="{F6472872-D1F6-42FC-8790-26E88FCF9265}" type="presParOf" srcId="{26411C79-D042-4B3B-8F75-9A2044636B92}" destId="{6A5EE4B7-472E-4FAF-BBC8-E97398D6A8C4}" srcOrd="1" destOrd="0" presId="urn:microsoft.com/office/officeart/2005/8/layout/orgChart1"/>
    <dgm:cxn modelId="{EEF9521C-2025-4C2F-A61A-0A3EDA786543}" type="presParOf" srcId="{4B8CAE01-4ABD-4AE0-8F0B-ABF4A49ED110}" destId="{00006CE4-6ED7-4337-948F-F638CD925873}" srcOrd="1" destOrd="0" presId="urn:microsoft.com/office/officeart/2005/8/layout/orgChart1"/>
    <dgm:cxn modelId="{0A0F277B-FE7D-45E2-9BA7-9F57DA58C46B}" type="presParOf" srcId="{4B8CAE01-4ABD-4AE0-8F0B-ABF4A49ED110}" destId="{6E582469-DAC9-49E6-8C17-6805064EDDA5}" srcOrd="2" destOrd="0" presId="urn:microsoft.com/office/officeart/2005/8/layout/orgChart1"/>
    <dgm:cxn modelId="{353B3226-8068-4811-BE53-6CDA67BA26A7}" type="presParOf" srcId="{D0585005-1E00-43E9-97FB-6BCD68279B88}" destId="{7126F4FC-0F72-4DD5-8E4F-7AFDB9FA3867}" srcOrd="4" destOrd="0" presId="urn:microsoft.com/office/officeart/2005/8/layout/orgChart1"/>
    <dgm:cxn modelId="{6B1F919D-7D9E-4F3E-8576-AF8F5CF5B7DB}" type="presParOf" srcId="{D0585005-1E00-43E9-97FB-6BCD68279B88}" destId="{DA421963-D9B0-4B6D-B60C-96467C65FD1C}" srcOrd="5" destOrd="0" presId="urn:microsoft.com/office/officeart/2005/8/layout/orgChart1"/>
    <dgm:cxn modelId="{67513031-9D98-4B14-B1F1-38D5D478FD5B}" type="presParOf" srcId="{DA421963-D9B0-4B6D-B60C-96467C65FD1C}" destId="{5D209D41-EDF7-442D-9CC0-72C0E76F8008}" srcOrd="0" destOrd="0" presId="urn:microsoft.com/office/officeart/2005/8/layout/orgChart1"/>
    <dgm:cxn modelId="{3EEFD22A-AD9E-4E41-925D-3509F5504BC9}" type="presParOf" srcId="{5D209D41-EDF7-442D-9CC0-72C0E76F8008}" destId="{36202792-E364-4EE5-945E-35DB5B0B6F5B}" srcOrd="0" destOrd="0" presId="urn:microsoft.com/office/officeart/2005/8/layout/orgChart1"/>
    <dgm:cxn modelId="{C341B5A2-DE17-4A3E-B66C-B5BF637E91BF}" type="presParOf" srcId="{5D209D41-EDF7-442D-9CC0-72C0E76F8008}" destId="{B33FBC3B-72A2-42B8-8CE0-536FC5C09DBB}" srcOrd="1" destOrd="0" presId="urn:microsoft.com/office/officeart/2005/8/layout/orgChart1"/>
    <dgm:cxn modelId="{D41A986B-EAF0-48F5-A35C-C7A4D6A0E29D}" type="presParOf" srcId="{DA421963-D9B0-4B6D-B60C-96467C65FD1C}" destId="{0DBC07C3-3879-4533-B42E-156909910B00}" srcOrd="1" destOrd="0" presId="urn:microsoft.com/office/officeart/2005/8/layout/orgChart1"/>
    <dgm:cxn modelId="{DCCA5EFA-D663-4A9A-A9D6-7858DDEFF311}" type="presParOf" srcId="{DA421963-D9B0-4B6D-B60C-96467C65FD1C}" destId="{0255B3F7-711E-410F-9AB6-A4F67FC21EE7}" srcOrd="2" destOrd="0" presId="urn:microsoft.com/office/officeart/2005/8/layout/orgChart1"/>
    <dgm:cxn modelId="{5F0C3700-632C-4CC2-9E73-E2AB82A2EF6D}" type="presParOf" srcId="{C018B6E6-D8D7-47A8-BD13-22307468597C}" destId="{4376D84C-3EDE-4B7A-A269-7E2531580EF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E66328-C46D-4531-B6B4-C7594C2CF4D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55ECA7-B8ED-43B5-BFEE-201246082C4E}">
      <dgm:prSet phldrT="[Текст]" custT="1"/>
      <dgm:spPr>
        <a:noFill/>
        <a:ln w="9525">
          <a:solidFill>
            <a:srgbClr val="0070C0"/>
          </a:solidFill>
        </a:ln>
      </dgm:spPr>
      <dgm:t>
        <a:bodyPr/>
        <a:lstStyle/>
        <a:p>
          <a:pPr algn="ctr"/>
          <a:r>
            <a:rPr lang="ru-RU" sz="2800" dirty="0" smtClean="0">
              <a:solidFill>
                <a:schemeClr val="accent1">
                  <a:lumMod val="75000"/>
                </a:schemeClr>
              </a:solidFill>
            </a:rPr>
            <a:t>В каком слове все согласные звуки мягкие?</a:t>
          </a:r>
          <a:endParaRPr lang="ru-RU" sz="2800" dirty="0">
            <a:solidFill>
              <a:schemeClr val="accent1">
                <a:lumMod val="75000"/>
              </a:schemeClr>
            </a:solidFill>
          </a:endParaRPr>
        </a:p>
      </dgm:t>
    </dgm:pt>
    <dgm:pt modelId="{2E68843D-3E30-4D53-ADD5-DEBD8BC1F878}" type="parTrans" cxnId="{1F301BD2-6648-4F31-AB2E-0182AE581596}">
      <dgm:prSet/>
      <dgm:spPr/>
      <dgm:t>
        <a:bodyPr/>
        <a:lstStyle/>
        <a:p>
          <a:endParaRPr lang="ru-RU"/>
        </a:p>
      </dgm:t>
    </dgm:pt>
    <dgm:pt modelId="{482F1963-2F74-45B3-8A7D-EB64CAD085A5}" type="sibTrans" cxnId="{1F301BD2-6648-4F31-AB2E-0182AE581596}">
      <dgm:prSet/>
      <dgm:spPr/>
      <dgm:t>
        <a:bodyPr/>
        <a:lstStyle/>
        <a:p>
          <a:endParaRPr lang="ru-RU"/>
        </a:p>
      </dgm:t>
    </dgm:pt>
    <dgm:pt modelId="{2A16BA0B-15A3-4480-AFDA-28400DCBE79C}">
      <dgm:prSet phldrT="[Текст]" custT="1"/>
      <dgm:spPr>
        <a:noFill/>
        <a:ln w="9525">
          <a:solidFill>
            <a:srgbClr val="0070C0"/>
          </a:solidFill>
        </a:ln>
      </dgm:spPr>
      <dgm:t>
        <a:bodyPr/>
        <a:lstStyle/>
        <a:p>
          <a:r>
            <a:rPr lang="ru-RU" sz="2800" dirty="0" smtClean="0">
              <a:solidFill>
                <a:schemeClr val="accent1">
                  <a:lumMod val="75000"/>
                </a:schemeClr>
              </a:solidFill>
            </a:rPr>
            <a:t>земля</a:t>
          </a:r>
          <a:endParaRPr lang="ru-RU" sz="2800" dirty="0">
            <a:solidFill>
              <a:schemeClr val="accent1">
                <a:lumMod val="75000"/>
              </a:schemeClr>
            </a:solidFill>
          </a:endParaRPr>
        </a:p>
      </dgm:t>
    </dgm:pt>
    <dgm:pt modelId="{11EED1AC-8A15-4F18-8733-B3A7A2F4FF8B}" type="parTrans" cxnId="{C6BB4370-8FBF-4009-9676-2F3EE225C4F5}">
      <dgm:prSet/>
      <dgm:spPr>
        <a:ln w="9525"/>
      </dgm:spPr>
      <dgm:t>
        <a:bodyPr/>
        <a:lstStyle/>
        <a:p>
          <a:endParaRPr lang="ru-RU"/>
        </a:p>
      </dgm:t>
    </dgm:pt>
    <dgm:pt modelId="{27908C90-3AC7-4A7A-B1EF-C5DBBB16C904}" type="sibTrans" cxnId="{C6BB4370-8FBF-4009-9676-2F3EE225C4F5}">
      <dgm:prSet/>
      <dgm:spPr/>
      <dgm:t>
        <a:bodyPr/>
        <a:lstStyle/>
        <a:p>
          <a:endParaRPr lang="ru-RU"/>
        </a:p>
      </dgm:t>
    </dgm:pt>
    <dgm:pt modelId="{5151359C-70FB-4C5D-BE86-60AC5F307994}">
      <dgm:prSet phldrT="[Текст]" custT="1"/>
      <dgm:spPr>
        <a:noFill/>
        <a:ln w="9525">
          <a:solidFill>
            <a:srgbClr val="0070C0"/>
          </a:solidFill>
        </a:ln>
      </dgm:spPr>
      <dgm:t>
        <a:bodyPr/>
        <a:lstStyle/>
        <a:p>
          <a:r>
            <a:rPr lang="ru-RU" sz="2800" dirty="0" smtClean="0">
              <a:solidFill>
                <a:schemeClr val="accent1">
                  <a:lumMod val="75000"/>
                </a:schemeClr>
              </a:solidFill>
            </a:rPr>
            <a:t>берёза</a:t>
          </a:r>
          <a:endParaRPr lang="ru-RU" sz="2800" dirty="0">
            <a:solidFill>
              <a:schemeClr val="accent1">
                <a:lumMod val="75000"/>
              </a:schemeClr>
            </a:solidFill>
          </a:endParaRPr>
        </a:p>
      </dgm:t>
    </dgm:pt>
    <dgm:pt modelId="{66A14393-1C28-47A5-8B12-0C29AEE49D97}" type="parTrans" cxnId="{F1A4ACC6-35D3-4A52-AA5C-01712C29B132}">
      <dgm:prSet/>
      <dgm:spPr>
        <a:ln w="9525"/>
      </dgm:spPr>
      <dgm:t>
        <a:bodyPr/>
        <a:lstStyle/>
        <a:p>
          <a:endParaRPr lang="ru-RU"/>
        </a:p>
      </dgm:t>
    </dgm:pt>
    <dgm:pt modelId="{7B81BD03-6FB2-49F5-B393-CEB84BA7E249}" type="sibTrans" cxnId="{F1A4ACC6-35D3-4A52-AA5C-01712C29B132}">
      <dgm:prSet/>
      <dgm:spPr/>
      <dgm:t>
        <a:bodyPr/>
        <a:lstStyle/>
        <a:p>
          <a:endParaRPr lang="ru-RU"/>
        </a:p>
      </dgm:t>
    </dgm:pt>
    <dgm:pt modelId="{70917191-0153-4232-9470-F8E5C35414C6}">
      <dgm:prSet phldrT="[Текст]" custT="1"/>
      <dgm:spPr>
        <a:noFill/>
        <a:ln w="9525">
          <a:solidFill>
            <a:srgbClr val="0070C0"/>
          </a:solidFill>
        </a:ln>
      </dgm:spPr>
      <dgm:t>
        <a:bodyPr/>
        <a:lstStyle/>
        <a:p>
          <a:r>
            <a:rPr lang="ru-RU" sz="2800" b="1" dirty="0" smtClean="0">
              <a:solidFill>
                <a:srgbClr val="C00000"/>
              </a:solidFill>
            </a:rPr>
            <a:t>лютики</a:t>
          </a:r>
          <a:endParaRPr lang="ru-RU" sz="2800" b="1" dirty="0">
            <a:solidFill>
              <a:srgbClr val="C00000"/>
            </a:solidFill>
          </a:endParaRPr>
        </a:p>
      </dgm:t>
    </dgm:pt>
    <dgm:pt modelId="{D1452F4E-5D2A-46B8-93C4-30C6D983634A}" type="parTrans" cxnId="{77A75916-2DC9-4B7A-9DB7-734615AC82D1}">
      <dgm:prSet/>
      <dgm:spPr>
        <a:ln w="9525"/>
      </dgm:spPr>
      <dgm:t>
        <a:bodyPr/>
        <a:lstStyle/>
        <a:p>
          <a:endParaRPr lang="ru-RU"/>
        </a:p>
      </dgm:t>
    </dgm:pt>
    <dgm:pt modelId="{34057F91-70F4-469B-95AC-0DB9032067BA}" type="sibTrans" cxnId="{77A75916-2DC9-4B7A-9DB7-734615AC82D1}">
      <dgm:prSet/>
      <dgm:spPr/>
      <dgm:t>
        <a:bodyPr/>
        <a:lstStyle/>
        <a:p>
          <a:endParaRPr lang="ru-RU"/>
        </a:p>
      </dgm:t>
    </dgm:pt>
    <dgm:pt modelId="{85AD5643-EB8C-42AF-9A5D-2DDF4C41D247}" type="pres">
      <dgm:prSet presAssocID="{D5E66328-C46D-4531-B6B4-C7594C2CF4D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018B6E6-D8D7-47A8-BD13-22307468597C}" type="pres">
      <dgm:prSet presAssocID="{F255ECA7-B8ED-43B5-BFEE-201246082C4E}" presName="hierRoot1" presStyleCnt="0">
        <dgm:presLayoutVars>
          <dgm:hierBranch val="init"/>
        </dgm:presLayoutVars>
      </dgm:prSet>
      <dgm:spPr/>
    </dgm:pt>
    <dgm:pt modelId="{0197BCE5-88C9-4A93-A89E-6D8FAD64C4B1}" type="pres">
      <dgm:prSet presAssocID="{F255ECA7-B8ED-43B5-BFEE-201246082C4E}" presName="rootComposite1" presStyleCnt="0"/>
      <dgm:spPr/>
    </dgm:pt>
    <dgm:pt modelId="{0216C380-BE13-44B3-B9B3-57A8F9BCA3A0}" type="pres">
      <dgm:prSet presAssocID="{F255ECA7-B8ED-43B5-BFEE-201246082C4E}" presName="rootText1" presStyleLbl="node0" presStyleIdx="0" presStyleCnt="1" custScaleX="342046" custLinFactNeighborX="-179" custLinFactNeighborY="-374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40AF97-63ED-4718-A99F-FAF87CA8BAD3}" type="pres">
      <dgm:prSet presAssocID="{F255ECA7-B8ED-43B5-BFEE-201246082C4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0585005-1E00-43E9-97FB-6BCD68279B88}" type="pres">
      <dgm:prSet presAssocID="{F255ECA7-B8ED-43B5-BFEE-201246082C4E}" presName="hierChild2" presStyleCnt="0"/>
      <dgm:spPr/>
    </dgm:pt>
    <dgm:pt modelId="{C4CE40AA-1640-43F3-8453-12E63EA36F8A}" type="pres">
      <dgm:prSet presAssocID="{11EED1AC-8A15-4F18-8733-B3A7A2F4FF8B}" presName="Name37" presStyleLbl="parChTrans1D2" presStyleIdx="0" presStyleCnt="3"/>
      <dgm:spPr/>
      <dgm:t>
        <a:bodyPr/>
        <a:lstStyle/>
        <a:p>
          <a:endParaRPr lang="ru-RU"/>
        </a:p>
      </dgm:t>
    </dgm:pt>
    <dgm:pt modelId="{987BB599-7695-4483-98E5-792559CD7247}" type="pres">
      <dgm:prSet presAssocID="{2A16BA0B-15A3-4480-AFDA-28400DCBE79C}" presName="hierRoot2" presStyleCnt="0">
        <dgm:presLayoutVars>
          <dgm:hierBranch val="init"/>
        </dgm:presLayoutVars>
      </dgm:prSet>
      <dgm:spPr/>
    </dgm:pt>
    <dgm:pt modelId="{F1B04AD7-2436-455A-8245-E5B18C22DD90}" type="pres">
      <dgm:prSet presAssocID="{2A16BA0B-15A3-4480-AFDA-28400DCBE79C}" presName="rootComposite" presStyleCnt="0"/>
      <dgm:spPr/>
    </dgm:pt>
    <dgm:pt modelId="{5CB248B2-F183-47E7-B163-21DB2317BB01}" type="pres">
      <dgm:prSet presAssocID="{2A16BA0B-15A3-4480-AFDA-28400DCBE79C}" presName="rootText" presStyleLbl="node2" presStyleIdx="0" presStyleCnt="3" custScaleY="56934" custLinFactY="10835" custLinFactNeighborX="-202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00099E-3250-418A-A96F-5E8D9A8C3151}" type="pres">
      <dgm:prSet presAssocID="{2A16BA0B-15A3-4480-AFDA-28400DCBE79C}" presName="rootConnector" presStyleLbl="node2" presStyleIdx="0" presStyleCnt="3"/>
      <dgm:spPr/>
      <dgm:t>
        <a:bodyPr/>
        <a:lstStyle/>
        <a:p>
          <a:endParaRPr lang="ru-RU"/>
        </a:p>
      </dgm:t>
    </dgm:pt>
    <dgm:pt modelId="{8655362E-F5EB-4D3C-B4B6-843E8D0A7878}" type="pres">
      <dgm:prSet presAssocID="{2A16BA0B-15A3-4480-AFDA-28400DCBE79C}" presName="hierChild4" presStyleCnt="0"/>
      <dgm:spPr/>
    </dgm:pt>
    <dgm:pt modelId="{897967D9-6907-4D61-AF38-36B706F38281}" type="pres">
      <dgm:prSet presAssocID="{2A16BA0B-15A3-4480-AFDA-28400DCBE79C}" presName="hierChild5" presStyleCnt="0"/>
      <dgm:spPr/>
    </dgm:pt>
    <dgm:pt modelId="{CF008C29-EFD3-4E34-B352-E48B38FDB05E}" type="pres">
      <dgm:prSet presAssocID="{66A14393-1C28-47A5-8B12-0C29AEE49D97}" presName="Name37" presStyleLbl="parChTrans1D2" presStyleIdx="1" presStyleCnt="3"/>
      <dgm:spPr/>
      <dgm:t>
        <a:bodyPr/>
        <a:lstStyle/>
        <a:p>
          <a:endParaRPr lang="ru-RU"/>
        </a:p>
      </dgm:t>
    </dgm:pt>
    <dgm:pt modelId="{4B8CAE01-4ABD-4AE0-8F0B-ABF4A49ED110}" type="pres">
      <dgm:prSet presAssocID="{5151359C-70FB-4C5D-BE86-60AC5F307994}" presName="hierRoot2" presStyleCnt="0">
        <dgm:presLayoutVars>
          <dgm:hierBranch val="init"/>
        </dgm:presLayoutVars>
      </dgm:prSet>
      <dgm:spPr/>
    </dgm:pt>
    <dgm:pt modelId="{26411C79-D042-4B3B-8F75-9A2044636B92}" type="pres">
      <dgm:prSet presAssocID="{5151359C-70FB-4C5D-BE86-60AC5F307994}" presName="rootComposite" presStyleCnt="0"/>
      <dgm:spPr/>
    </dgm:pt>
    <dgm:pt modelId="{43A9C488-6A07-43C9-8C01-224D567BDFF0}" type="pres">
      <dgm:prSet presAssocID="{5151359C-70FB-4C5D-BE86-60AC5F307994}" presName="rootText" presStyleLbl="node2" presStyleIdx="1" presStyleCnt="3" custScaleY="56934" custLinFactY="10835" custLinFactNeighborX="66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5EE4B7-472E-4FAF-BBC8-E97398D6A8C4}" type="pres">
      <dgm:prSet presAssocID="{5151359C-70FB-4C5D-BE86-60AC5F307994}" presName="rootConnector" presStyleLbl="node2" presStyleIdx="1" presStyleCnt="3"/>
      <dgm:spPr/>
      <dgm:t>
        <a:bodyPr/>
        <a:lstStyle/>
        <a:p>
          <a:endParaRPr lang="ru-RU"/>
        </a:p>
      </dgm:t>
    </dgm:pt>
    <dgm:pt modelId="{00006CE4-6ED7-4337-948F-F638CD925873}" type="pres">
      <dgm:prSet presAssocID="{5151359C-70FB-4C5D-BE86-60AC5F307994}" presName="hierChild4" presStyleCnt="0"/>
      <dgm:spPr/>
    </dgm:pt>
    <dgm:pt modelId="{6E582469-DAC9-49E6-8C17-6805064EDDA5}" type="pres">
      <dgm:prSet presAssocID="{5151359C-70FB-4C5D-BE86-60AC5F307994}" presName="hierChild5" presStyleCnt="0"/>
      <dgm:spPr/>
    </dgm:pt>
    <dgm:pt modelId="{7126F4FC-0F72-4DD5-8E4F-7AFDB9FA3867}" type="pres">
      <dgm:prSet presAssocID="{D1452F4E-5D2A-46B8-93C4-30C6D983634A}" presName="Name37" presStyleLbl="parChTrans1D2" presStyleIdx="2" presStyleCnt="3"/>
      <dgm:spPr/>
      <dgm:t>
        <a:bodyPr/>
        <a:lstStyle/>
        <a:p>
          <a:endParaRPr lang="ru-RU"/>
        </a:p>
      </dgm:t>
    </dgm:pt>
    <dgm:pt modelId="{DA421963-D9B0-4B6D-B60C-96467C65FD1C}" type="pres">
      <dgm:prSet presAssocID="{70917191-0153-4232-9470-F8E5C35414C6}" presName="hierRoot2" presStyleCnt="0">
        <dgm:presLayoutVars>
          <dgm:hierBranch val="init"/>
        </dgm:presLayoutVars>
      </dgm:prSet>
      <dgm:spPr/>
    </dgm:pt>
    <dgm:pt modelId="{5D209D41-EDF7-442D-9CC0-72C0E76F8008}" type="pres">
      <dgm:prSet presAssocID="{70917191-0153-4232-9470-F8E5C35414C6}" presName="rootComposite" presStyleCnt="0"/>
      <dgm:spPr/>
    </dgm:pt>
    <dgm:pt modelId="{36202792-E364-4EE5-945E-35DB5B0B6F5B}" type="pres">
      <dgm:prSet presAssocID="{70917191-0153-4232-9470-F8E5C35414C6}" presName="rootText" presStyleLbl="node2" presStyleIdx="2" presStyleCnt="3" custScaleY="56934" custLinFactY="10835" custLinFactNeighborX="-3233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3FBC3B-72A2-42B8-8CE0-536FC5C09DBB}" type="pres">
      <dgm:prSet presAssocID="{70917191-0153-4232-9470-F8E5C35414C6}" presName="rootConnector" presStyleLbl="node2" presStyleIdx="2" presStyleCnt="3"/>
      <dgm:spPr/>
      <dgm:t>
        <a:bodyPr/>
        <a:lstStyle/>
        <a:p>
          <a:endParaRPr lang="ru-RU"/>
        </a:p>
      </dgm:t>
    </dgm:pt>
    <dgm:pt modelId="{0DBC07C3-3879-4533-B42E-156909910B00}" type="pres">
      <dgm:prSet presAssocID="{70917191-0153-4232-9470-F8E5C35414C6}" presName="hierChild4" presStyleCnt="0"/>
      <dgm:spPr/>
    </dgm:pt>
    <dgm:pt modelId="{0255B3F7-711E-410F-9AB6-A4F67FC21EE7}" type="pres">
      <dgm:prSet presAssocID="{70917191-0153-4232-9470-F8E5C35414C6}" presName="hierChild5" presStyleCnt="0"/>
      <dgm:spPr/>
    </dgm:pt>
    <dgm:pt modelId="{4376D84C-3EDE-4B7A-A269-7E2531580EF9}" type="pres">
      <dgm:prSet presAssocID="{F255ECA7-B8ED-43B5-BFEE-201246082C4E}" presName="hierChild3" presStyleCnt="0"/>
      <dgm:spPr/>
    </dgm:pt>
  </dgm:ptLst>
  <dgm:cxnLst>
    <dgm:cxn modelId="{FCD699E2-CA71-46F4-A2B1-7B2DB5762C4B}" type="presOf" srcId="{2A16BA0B-15A3-4480-AFDA-28400DCBE79C}" destId="{8F00099E-3250-418A-A96F-5E8D9A8C3151}" srcOrd="1" destOrd="0" presId="urn:microsoft.com/office/officeart/2005/8/layout/orgChart1"/>
    <dgm:cxn modelId="{3A3F005A-65E3-4287-95C7-04CE29330505}" type="presOf" srcId="{F255ECA7-B8ED-43B5-BFEE-201246082C4E}" destId="{0216C380-BE13-44B3-B9B3-57A8F9BCA3A0}" srcOrd="0" destOrd="0" presId="urn:microsoft.com/office/officeart/2005/8/layout/orgChart1"/>
    <dgm:cxn modelId="{C198BFFE-D1AB-442D-BFAB-D2E2471C7A96}" type="presOf" srcId="{5151359C-70FB-4C5D-BE86-60AC5F307994}" destId="{6A5EE4B7-472E-4FAF-BBC8-E97398D6A8C4}" srcOrd="1" destOrd="0" presId="urn:microsoft.com/office/officeart/2005/8/layout/orgChart1"/>
    <dgm:cxn modelId="{A38A38A9-5AEF-4C25-920B-80F1D4BAB956}" type="presOf" srcId="{F255ECA7-B8ED-43B5-BFEE-201246082C4E}" destId="{AF40AF97-63ED-4718-A99F-FAF87CA8BAD3}" srcOrd="1" destOrd="0" presId="urn:microsoft.com/office/officeart/2005/8/layout/orgChart1"/>
    <dgm:cxn modelId="{2943FCBE-2FEC-4FC9-AFFC-8BC970FBFDD9}" type="presOf" srcId="{2A16BA0B-15A3-4480-AFDA-28400DCBE79C}" destId="{5CB248B2-F183-47E7-B163-21DB2317BB01}" srcOrd="0" destOrd="0" presId="urn:microsoft.com/office/officeart/2005/8/layout/orgChart1"/>
    <dgm:cxn modelId="{AC14517D-D2BB-456B-965D-FE5D67C38DDF}" type="presOf" srcId="{11EED1AC-8A15-4F18-8733-B3A7A2F4FF8B}" destId="{C4CE40AA-1640-43F3-8453-12E63EA36F8A}" srcOrd="0" destOrd="0" presId="urn:microsoft.com/office/officeart/2005/8/layout/orgChart1"/>
    <dgm:cxn modelId="{A9D88E1E-D267-4066-98E9-200859B69EE1}" type="presOf" srcId="{D1452F4E-5D2A-46B8-93C4-30C6D983634A}" destId="{7126F4FC-0F72-4DD5-8E4F-7AFDB9FA3867}" srcOrd="0" destOrd="0" presId="urn:microsoft.com/office/officeart/2005/8/layout/orgChart1"/>
    <dgm:cxn modelId="{77A75916-2DC9-4B7A-9DB7-734615AC82D1}" srcId="{F255ECA7-B8ED-43B5-BFEE-201246082C4E}" destId="{70917191-0153-4232-9470-F8E5C35414C6}" srcOrd="2" destOrd="0" parTransId="{D1452F4E-5D2A-46B8-93C4-30C6D983634A}" sibTransId="{34057F91-70F4-469B-95AC-0DB9032067BA}"/>
    <dgm:cxn modelId="{F1A4ACC6-35D3-4A52-AA5C-01712C29B132}" srcId="{F255ECA7-B8ED-43B5-BFEE-201246082C4E}" destId="{5151359C-70FB-4C5D-BE86-60AC5F307994}" srcOrd="1" destOrd="0" parTransId="{66A14393-1C28-47A5-8B12-0C29AEE49D97}" sibTransId="{7B81BD03-6FB2-49F5-B393-CEB84BA7E249}"/>
    <dgm:cxn modelId="{1F301BD2-6648-4F31-AB2E-0182AE581596}" srcId="{D5E66328-C46D-4531-B6B4-C7594C2CF4D2}" destId="{F255ECA7-B8ED-43B5-BFEE-201246082C4E}" srcOrd="0" destOrd="0" parTransId="{2E68843D-3E30-4D53-ADD5-DEBD8BC1F878}" sibTransId="{482F1963-2F74-45B3-8A7D-EB64CAD085A5}"/>
    <dgm:cxn modelId="{17689301-0BA7-4462-AB40-435DCC807B32}" type="presOf" srcId="{66A14393-1C28-47A5-8B12-0C29AEE49D97}" destId="{CF008C29-EFD3-4E34-B352-E48B38FDB05E}" srcOrd="0" destOrd="0" presId="urn:microsoft.com/office/officeart/2005/8/layout/orgChart1"/>
    <dgm:cxn modelId="{14CD1109-3DB9-4937-9E6F-9909E3B1DACA}" type="presOf" srcId="{70917191-0153-4232-9470-F8E5C35414C6}" destId="{36202792-E364-4EE5-945E-35DB5B0B6F5B}" srcOrd="0" destOrd="0" presId="urn:microsoft.com/office/officeart/2005/8/layout/orgChart1"/>
    <dgm:cxn modelId="{D68CEC27-487E-4166-BD75-2BD9D502A6EA}" type="presOf" srcId="{5151359C-70FB-4C5D-BE86-60AC5F307994}" destId="{43A9C488-6A07-43C9-8C01-224D567BDFF0}" srcOrd="0" destOrd="0" presId="urn:microsoft.com/office/officeart/2005/8/layout/orgChart1"/>
    <dgm:cxn modelId="{3EA5EA79-D411-4FB8-8EE5-6DD05635617A}" type="presOf" srcId="{70917191-0153-4232-9470-F8E5C35414C6}" destId="{B33FBC3B-72A2-42B8-8CE0-536FC5C09DBB}" srcOrd="1" destOrd="0" presId="urn:microsoft.com/office/officeart/2005/8/layout/orgChart1"/>
    <dgm:cxn modelId="{C6BB4370-8FBF-4009-9676-2F3EE225C4F5}" srcId="{F255ECA7-B8ED-43B5-BFEE-201246082C4E}" destId="{2A16BA0B-15A3-4480-AFDA-28400DCBE79C}" srcOrd="0" destOrd="0" parTransId="{11EED1AC-8A15-4F18-8733-B3A7A2F4FF8B}" sibTransId="{27908C90-3AC7-4A7A-B1EF-C5DBBB16C904}"/>
    <dgm:cxn modelId="{2D351B68-1641-412A-8270-89A83CFF1199}" type="presOf" srcId="{D5E66328-C46D-4531-B6B4-C7594C2CF4D2}" destId="{85AD5643-EB8C-42AF-9A5D-2DDF4C41D247}" srcOrd="0" destOrd="0" presId="urn:microsoft.com/office/officeart/2005/8/layout/orgChart1"/>
    <dgm:cxn modelId="{BC794778-1BB7-4AA6-8534-96A143EE999B}" type="presParOf" srcId="{85AD5643-EB8C-42AF-9A5D-2DDF4C41D247}" destId="{C018B6E6-D8D7-47A8-BD13-22307468597C}" srcOrd="0" destOrd="0" presId="urn:microsoft.com/office/officeart/2005/8/layout/orgChart1"/>
    <dgm:cxn modelId="{309589E3-2F24-4016-BD1A-00D6C8AE928B}" type="presParOf" srcId="{C018B6E6-D8D7-47A8-BD13-22307468597C}" destId="{0197BCE5-88C9-4A93-A89E-6D8FAD64C4B1}" srcOrd="0" destOrd="0" presId="urn:microsoft.com/office/officeart/2005/8/layout/orgChart1"/>
    <dgm:cxn modelId="{757300FC-C2DD-4B4B-A1FD-6F1EF7C97E06}" type="presParOf" srcId="{0197BCE5-88C9-4A93-A89E-6D8FAD64C4B1}" destId="{0216C380-BE13-44B3-B9B3-57A8F9BCA3A0}" srcOrd="0" destOrd="0" presId="urn:microsoft.com/office/officeart/2005/8/layout/orgChart1"/>
    <dgm:cxn modelId="{C78CFE9B-8DE0-43A0-8077-53134194F623}" type="presParOf" srcId="{0197BCE5-88C9-4A93-A89E-6D8FAD64C4B1}" destId="{AF40AF97-63ED-4718-A99F-FAF87CA8BAD3}" srcOrd="1" destOrd="0" presId="urn:microsoft.com/office/officeart/2005/8/layout/orgChart1"/>
    <dgm:cxn modelId="{91CC9949-56A0-408C-BBE7-78B9AA3E16CB}" type="presParOf" srcId="{C018B6E6-D8D7-47A8-BD13-22307468597C}" destId="{D0585005-1E00-43E9-97FB-6BCD68279B88}" srcOrd="1" destOrd="0" presId="urn:microsoft.com/office/officeart/2005/8/layout/orgChart1"/>
    <dgm:cxn modelId="{882A2009-9516-486D-8949-E84FDC7C911B}" type="presParOf" srcId="{D0585005-1E00-43E9-97FB-6BCD68279B88}" destId="{C4CE40AA-1640-43F3-8453-12E63EA36F8A}" srcOrd="0" destOrd="0" presId="urn:microsoft.com/office/officeart/2005/8/layout/orgChart1"/>
    <dgm:cxn modelId="{E6DB37BD-B06F-42C5-98EE-057B5944A1AD}" type="presParOf" srcId="{D0585005-1E00-43E9-97FB-6BCD68279B88}" destId="{987BB599-7695-4483-98E5-792559CD7247}" srcOrd="1" destOrd="0" presId="urn:microsoft.com/office/officeart/2005/8/layout/orgChart1"/>
    <dgm:cxn modelId="{1437F1CC-906A-4342-A36F-7FDEA15A6E09}" type="presParOf" srcId="{987BB599-7695-4483-98E5-792559CD7247}" destId="{F1B04AD7-2436-455A-8245-E5B18C22DD90}" srcOrd="0" destOrd="0" presId="urn:microsoft.com/office/officeart/2005/8/layout/orgChart1"/>
    <dgm:cxn modelId="{2217158E-780C-42FA-BF2D-57E2AC84CB53}" type="presParOf" srcId="{F1B04AD7-2436-455A-8245-E5B18C22DD90}" destId="{5CB248B2-F183-47E7-B163-21DB2317BB01}" srcOrd="0" destOrd="0" presId="urn:microsoft.com/office/officeart/2005/8/layout/orgChart1"/>
    <dgm:cxn modelId="{E38AC416-6B52-400C-B99C-49E1E78908B0}" type="presParOf" srcId="{F1B04AD7-2436-455A-8245-E5B18C22DD90}" destId="{8F00099E-3250-418A-A96F-5E8D9A8C3151}" srcOrd="1" destOrd="0" presId="urn:microsoft.com/office/officeart/2005/8/layout/orgChart1"/>
    <dgm:cxn modelId="{121FF546-C7C5-4FE6-8823-0C6CD2D3F548}" type="presParOf" srcId="{987BB599-7695-4483-98E5-792559CD7247}" destId="{8655362E-F5EB-4D3C-B4B6-843E8D0A7878}" srcOrd="1" destOrd="0" presId="urn:microsoft.com/office/officeart/2005/8/layout/orgChart1"/>
    <dgm:cxn modelId="{0B598587-205A-42ED-9A2A-54976A022B85}" type="presParOf" srcId="{987BB599-7695-4483-98E5-792559CD7247}" destId="{897967D9-6907-4D61-AF38-36B706F38281}" srcOrd="2" destOrd="0" presId="urn:microsoft.com/office/officeart/2005/8/layout/orgChart1"/>
    <dgm:cxn modelId="{F5DDA482-88D4-4E27-85F6-E612F43A8C06}" type="presParOf" srcId="{D0585005-1E00-43E9-97FB-6BCD68279B88}" destId="{CF008C29-EFD3-4E34-B352-E48B38FDB05E}" srcOrd="2" destOrd="0" presId="urn:microsoft.com/office/officeart/2005/8/layout/orgChart1"/>
    <dgm:cxn modelId="{C195E808-8189-4E28-BFB7-1EEECD26510D}" type="presParOf" srcId="{D0585005-1E00-43E9-97FB-6BCD68279B88}" destId="{4B8CAE01-4ABD-4AE0-8F0B-ABF4A49ED110}" srcOrd="3" destOrd="0" presId="urn:microsoft.com/office/officeart/2005/8/layout/orgChart1"/>
    <dgm:cxn modelId="{CCE37943-DE84-460C-A5A4-97CB8BB9C774}" type="presParOf" srcId="{4B8CAE01-4ABD-4AE0-8F0B-ABF4A49ED110}" destId="{26411C79-D042-4B3B-8F75-9A2044636B92}" srcOrd="0" destOrd="0" presId="urn:microsoft.com/office/officeart/2005/8/layout/orgChart1"/>
    <dgm:cxn modelId="{2F2AD1D5-C274-4BD0-98AF-D1124B34DCBB}" type="presParOf" srcId="{26411C79-D042-4B3B-8F75-9A2044636B92}" destId="{43A9C488-6A07-43C9-8C01-224D567BDFF0}" srcOrd="0" destOrd="0" presId="urn:microsoft.com/office/officeart/2005/8/layout/orgChart1"/>
    <dgm:cxn modelId="{A2558FFA-7144-4A00-97BE-A15AB2F1683D}" type="presParOf" srcId="{26411C79-D042-4B3B-8F75-9A2044636B92}" destId="{6A5EE4B7-472E-4FAF-BBC8-E97398D6A8C4}" srcOrd="1" destOrd="0" presId="urn:microsoft.com/office/officeart/2005/8/layout/orgChart1"/>
    <dgm:cxn modelId="{F8C80EB5-74E9-4640-B1C5-6C2C679FF824}" type="presParOf" srcId="{4B8CAE01-4ABD-4AE0-8F0B-ABF4A49ED110}" destId="{00006CE4-6ED7-4337-948F-F638CD925873}" srcOrd="1" destOrd="0" presId="urn:microsoft.com/office/officeart/2005/8/layout/orgChart1"/>
    <dgm:cxn modelId="{13711F97-36CB-455A-B77E-7996EF20ABC9}" type="presParOf" srcId="{4B8CAE01-4ABD-4AE0-8F0B-ABF4A49ED110}" destId="{6E582469-DAC9-49E6-8C17-6805064EDDA5}" srcOrd="2" destOrd="0" presId="urn:microsoft.com/office/officeart/2005/8/layout/orgChart1"/>
    <dgm:cxn modelId="{594D8480-E47E-4256-AD6A-C6F3B7268F36}" type="presParOf" srcId="{D0585005-1E00-43E9-97FB-6BCD68279B88}" destId="{7126F4FC-0F72-4DD5-8E4F-7AFDB9FA3867}" srcOrd="4" destOrd="0" presId="urn:microsoft.com/office/officeart/2005/8/layout/orgChart1"/>
    <dgm:cxn modelId="{8F11D19A-0C83-4DD5-B437-587B13062AE7}" type="presParOf" srcId="{D0585005-1E00-43E9-97FB-6BCD68279B88}" destId="{DA421963-D9B0-4B6D-B60C-96467C65FD1C}" srcOrd="5" destOrd="0" presId="urn:microsoft.com/office/officeart/2005/8/layout/orgChart1"/>
    <dgm:cxn modelId="{C7754033-A2E0-47C9-A33D-A73ADDFDCEF4}" type="presParOf" srcId="{DA421963-D9B0-4B6D-B60C-96467C65FD1C}" destId="{5D209D41-EDF7-442D-9CC0-72C0E76F8008}" srcOrd="0" destOrd="0" presId="urn:microsoft.com/office/officeart/2005/8/layout/orgChart1"/>
    <dgm:cxn modelId="{72C5FEA2-9538-4D95-A911-69E7A4259CEF}" type="presParOf" srcId="{5D209D41-EDF7-442D-9CC0-72C0E76F8008}" destId="{36202792-E364-4EE5-945E-35DB5B0B6F5B}" srcOrd="0" destOrd="0" presId="urn:microsoft.com/office/officeart/2005/8/layout/orgChart1"/>
    <dgm:cxn modelId="{10590FDA-674C-4F55-BD4A-DB306CDD696E}" type="presParOf" srcId="{5D209D41-EDF7-442D-9CC0-72C0E76F8008}" destId="{B33FBC3B-72A2-42B8-8CE0-536FC5C09DBB}" srcOrd="1" destOrd="0" presId="urn:microsoft.com/office/officeart/2005/8/layout/orgChart1"/>
    <dgm:cxn modelId="{F9F4BD2F-4974-490D-89CA-27FB7FAC63EC}" type="presParOf" srcId="{DA421963-D9B0-4B6D-B60C-96467C65FD1C}" destId="{0DBC07C3-3879-4533-B42E-156909910B00}" srcOrd="1" destOrd="0" presId="urn:microsoft.com/office/officeart/2005/8/layout/orgChart1"/>
    <dgm:cxn modelId="{24905688-9399-4FF0-B190-AF6191FC4C1E}" type="presParOf" srcId="{DA421963-D9B0-4B6D-B60C-96467C65FD1C}" destId="{0255B3F7-711E-410F-9AB6-A4F67FC21EE7}" srcOrd="2" destOrd="0" presId="urn:microsoft.com/office/officeart/2005/8/layout/orgChart1"/>
    <dgm:cxn modelId="{D1E20370-1D93-436F-BD7A-9FA425F2B852}" type="presParOf" srcId="{C018B6E6-D8D7-47A8-BD13-22307468597C}" destId="{4376D84C-3EDE-4B7A-A269-7E2531580EF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E66328-C46D-4531-B6B4-C7594C2CF4D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55ECA7-B8ED-43B5-BFEE-201246082C4E}">
      <dgm:prSet phldrT="[Текст]" custT="1"/>
      <dgm:spPr>
        <a:noFill/>
        <a:ln w="9525">
          <a:solidFill>
            <a:srgbClr val="0070C0"/>
          </a:solidFill>
        </a:ln>
      </dgm:spPr>
      <dgm:t>
        <a:bodyPr/>
        <a:lstStyle/>
        <a:p>
          <a:pPr algn="ctr"/>
          <a:r>
            <a:rPr lang="ru-RU" sz="2800" dirty="0" smtClean="0">
              <a:solidFill>
                <a:schemeClr val="accent1">
                  <a:lumMod val="75000"/>
                </a:schemeClr>
              </a:solidFill>
            </a:rPr>
            <a:t>В каком слове все согласные звуки глухие?</a:t>
          </a:r>
          <a:endParaRPr lang="ru-RU" sz="2800" dirty="0">
            <a:solidFill>
              <a:schemeClr val="accent1">
                <a:lumMod val="75000"/>
              </a:schemeClr>
            </a:solidFill>
          </a:endParaRPr>
        </a:p>
      </dgm:t>
    </dgm:pt>
    <dgm:pt modelId="{2E68843D-3E30-4D53-ADD5-DEBD8BC1F878}" type="parTrans" cxnId="{1F301BD2-6648-4F31-AB2E-0182AE581596}">
      <dgm:prSet/>
      <dgm:spPr/>
      <dgm:t>
        <a:bodyPr/>
        <a:lstStyle/>
        <a:p>
          <a:endParaRPr lang="ru-RU"/>
        </a:p>
      </dgm:t>
    </dgm:pt>
    <dgm:pt modelId="{482F1963-2F74-45B3-8A7D-EB64CAD085A5}" type="sibTrans" cxnId="{1F301BD2-6648-4F31-AB2E-0182AE581596}">
      <dgm:prSet/>
      <dgm:spPr/>
      <dgm:t>
        <a:bodyPr/>
        <a:lstStyle/>
        <a:p>
          <a:endParaRPr lang="ru-RU"/>
        </a:p>
      </dgm:t>
    </dgm:pt>
    <dgm:pt modelId="{2A16BA0B-15A3-4480-AFDA-28400DCBE79C}">
      <dgm:prSet phldrT="[Текст]" custT="1"/>
      <dgm:spPr>
        <a:noFill/>
        <a:ln w="9525">
          <a:solidFill>
            <a:srgbClr val="0070C0"/>
          </a:solidFill>
        </a:ln>
      </dgm:spPr>
      <dgm:t>
        <a:bodyPr/>
        <a:lstStyle/>
        <a:p>
          <a:r>
            <a:rPr lang="ru-RU" sz="2800" dirty="0" smtClean="0">
              <a:solidFill>
                <a:schemeClr val="accent1">
                  <a:lumMod val="75000"/>
                </a:schemeClr>
              </a:solidFill>
            </a:rPr>
            <a:t>гусь</a:t>
          </a:r>
          <a:endParaRPr lang="ru-RU" sz="2800" dirty="0">
            <a:solidFill>
              <a:schemeClr val="accent1">
                <a:lumMod val="75000"/>
              </a:schemeClr>
            </a:solidFill>
          </a:endParaRPr>
        </a:p>
      </dgm:t>
    </dgm:pt>
    <dgm:pt modelId="{11EED1AC-8A15-4F18-8733-B3A7A2F4FF8B}" type="parTrans" cxnId="{C6BB4370-8FBF-4009-9676-2F3EE225C4F5}">
      <dgm:prSet/>
      <dgm:spPr>
        <a:ln w="9525"/>
      </dgm:spPr>
      <dgm:t>
        <a:bodyPr/>
        <a:lstStyle/>
        <a:p>
          <a:endParaRPr lang="ru-RU"/>
        </a:p>
      </dgm:t>
    </dgm:pt>
    <dgm:pt modelId="{27908C90-3AC7-4A7A-B1EF-C5DBBB16C904}" type="sibTrans" cxnId="{C6BB4370-8FBF-4009-9676-2F3EE225C4F5}">
      <dgm:prSet/>
      <dgm:spPr/>
      <dgm:t>
        <a:bodyPr/>
        <a:lstStyle/>
        <a:p>
          <a:endParaRPr lang="ru-RU"/>
        </a:p>
      </dgm:t>
    </dgm:pt>
    <dgm:pt modelId="{5151359C-70FB-4C5D-BE86-60AC5F307994}">
      <dgm:prSet phldrT="[Текст]" custT="1"/>
      <dgm:spPr>
        <a:noFill/>
        <a:ln w="9525">
          <a:solidFill>
            <a:srgbClr val="0070C0"/>
          </a:solidFill>
        </a:ln>
      </dgm:spPr>
      <dgm:t>
        <a:bodyPr/>
        <a:lstStyle/>
        <a:p>
          <a:r>
            <a:rPr lang="ru-RU" sz="2800" dirty="0" smtClean="0">
              <a:solidFill>
                <a:schemeClr val="accent1">
                  <a:lumMod val="75000"/>
                </a:schemeClr>
              </a:solidFill>
            </a:rPr>
            <a:t>журавль</a:t>
          </a:r>
          <a:endParaRPr lang="ru-RU" sz="2800" dirty="0">
            <a:solidFill>
              <a:schemeClr val="accent1">
                <a:lumMod val="75000"/>
              </a:schemeClr>
            </a:solidFill>
          </a:endParaRPr>
        </a:p>
      </dgm:t>
    </dgm:pt>
    <dgm:pt modelId="{66A14393-1C28-47A5-8B12-0C29AEE49D97}" type="parTrans" cxnId="{F1A4ACC6-35D3-4A52-AA5C-01712C29B132}">
      <dgm:prSet/>
      <dgm:spPr>
        <a:ln w="9525"/>
      </dgm:spPr>
      <dgm:t>
        <a:bodyPr/>
        <a:lstStyle/>
        <a:p>
          <a:endParaRPr lang="ru-RU"/>
        </a:p>
      </dgm:t>
    </dgm:pt>
    <dgm:pt modelId="{7B81BD03-6FB2-49F5-B393-CEB84BA7E249}" type="sibTrans" cxnId="{F1A4ACC6-35D3-4A52-AA5C-01712C29B132}">
      <dgm:prSet/>
      <dgm:spPr/>
      <dgm:t>
        <a:bodyPr/>
        <a:lstStyle/>
        <a:p>
          <a:endParaRPr lang="ru-RU"/>
        </a:p>
      </dgm:t>
    </dgm:pt>
    <dgm:pt modelId="{70917191-0153-4232-9470-F8E5C35414C6}">
      <dgm:prSet phldrT="[Текст]" custT="1"/>
      <dgm:spPr>
        <a:noFill/>
        <a:ln w="9525">
          <a:solidFill>
            <a:srgbClr val="0070C0"/>
          </a:solidFill>
        </a:ln>
      </dgm:spPr>
      <dgm:t>
        <a:bodyPr/>
        <a:lstStyle/>
        <a:p>
          <a:r>
            <a:rPr lang="ru-RU" sz="2800" dirty="0" smtClean="0">
              <a:solidFill>
                <a:schemeClr val="accent1">
                  <a:lumMod val="75000"/>
                </a:schemeClr>
              </a:solidFill>
            </a:rPr>
            <a:t>птица</a:t>
          </a:r>
          <a:endParaRPr lang="ru-RU" sz="2800" dirty="0">
            <a:solidFill>
              <a:schemeClr val="accent1">
                <a:lumMod val="75000"/>
              </a:schemeClr>
            </a:solidFill>
          </a:endParaRPr>
        </a:p>
      </dgm:t>
    </dgm:pt>
    <dgm:pt modelId="{D1452F4E-5D2A-46B8-93C4-30C6D983634A}" type="parTrans" cxnId="{77A75916-2DC9-4B7A-9DB7-734615AC82D1}">
      <dgm:prSet/>
      <dgm:spPr>
        <a:ln w="9525"/>
      </dgm:spPr>
      <dgm:t>
        <a:bodyPr/>
        <a:lstStyle/>
        <a:p>
          <a:endParaRPr lang="ru-RU"/>
        </a:p>
      </dgm:t>
    </dgm:pt>
    <dgm:pt modelId="{34057F91-70F4-469B-95AC-0DB9032067BA}" type="sibTrans" cxnId="{77A75916-2DC9-4B7A-9DB7-734615AC82D1}">
      <dgm:prSet/>
      <dgm:spPr/>
      <dgm:t>
        <a:bodyPr/>
        <a:lstStyle/>
        <a:p>
          <a:endParaRPr lang="ru-RU"/>
        </a:p>
      </dgm:t>
    </dgm:pt>
    <dgm:pt modelId="{85AD5643-EB8C-42AF-9A5D-2DDF4C41D247}" type="pres">
      <dgm:prSet presAssocID="{D5E66328-C46D-4531-B6B4-C7594C2CF4D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018B6E6-D8D7-47A8-BD13-22307468597C}" type="pres">
      <dgm:prSet presAssocID="{F255ECA7-B8ED-43B5-BFEE-201246082C4E}" presName="hierRoot1" presStyleCnt="0">
        <dgm:presLayoutVars>
          <dgm:hierBranch val="init"/>
        </dgm:presLayoutVars>
      </dgm:prSet>
      <dgm:spPr/>
    </dgm:pt>
    <dgm:pt modelId="{0197BCE5-88C9-4A93-A89E-6D8FAD64C4B1}" type="pres">
      <dgm:prSet presAssocID="{F255ECA7-B8ED-43B5-BFEE-201246082C4E}" presName="rootComposite1" presStyleCnt="0"/>
      <dgm:spPr/>
    </dgm:pt>
    <dgm:pt modelId="{0216C380-BE13-44B3-B9B3-57A8F9BCA3A0}" type="pres">
      <dgm:prSet presAssocID="{F255ECA7-B8ED-43B5-BFEE-201246082C4E}" presName="rootText1" presStyleLbl="node0" presStyleIdx="0" presStyleCnt="1" custScaleX="342046" custLinFactNeighborX="-179" custLinFactNeighborY="-374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40AF97-63ED-4718-A99F-FAF87CA8BAD3}" type="pres">
      <dgm:prSet presAssocID="{F255ECA7-B8ED-43B5-BFEE-201246082C4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0585005-1E00-43E9-97FB-6BCD68279B88}" type="pres">
      <dgm:prSet presAssocID="{F255ECA7-B8ED-43B5-BFEE-201246082C4E}" presName="hierChild2" presStyleCnt="0"/>
      <dgm:spPr/>
    </dgm:pt>
    <dgm:pt modelId="{C4CE40AA-1640-43F3-8453-12E63EA36F8A}" type="pres">
      <dgm:prSet presAssocID="{11EED1AC-8A15-4F18-8733-B3A7A2F4FF8B}" presName="Name37" presStyleLbl="parChTrans1D2" presStyleIdx="0" presStyleCnt="3"/>
      <dgm:spPr/>
      <dgm:t>
        <a:bodyPr/>
        <a:lstStyle/>
        <a:p>
          <a:endParaRPr lang="ru-RU"/>
        </a:p>
      </dgm:t>
    </dgm:pt>
    <dgm:pt modelId="{987BB599-7695-4483-98E5-792559CD7247}" type="pres">
      <dgm:prSet presAssocID="{2A16BA0B-15A3-4480-AFDA-28400DCBE79C}" presName="hierRoot2" presStyleCnt="0">
        <dgm:presLayoutVars>
          <dgm:hierBranch val="init"/>
        </dgm:presLayoutVars>
      </dgm:prSet>
      <dgm:spPr/>
    </dgm:pt>
    <dgm:pt modelId="{F1B04AD7-2436-455A-8245-E5B18C22DD90}" type="pres">
      <dgm:prSet presAssocID="{2A16BA0B-15A3-4480-AFDA-28400DCBE79C}" presName="rootComposite" presStyleCnt="0"/>
      <dgm:spPr/>
    </dgm:pt>
    <dgm:pt modelId="{5CB248B2-F183-47E7-B163-21DB2317BB01}" type="pres">
      <dgm:prSet presAssocID="{2A16BA0B-15A3-4480-AFDA-28400DCBE79C}" presName="rootText" presStyleLbl="node2" presStyleIdx="0" presStyleCnt="3" custScaleY="56934" custLinFactY="10835" custLinFactNeighborX="-202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00099E-3250-418A-A96F-5E8D9A8C3151}" type="pres">
      <dgm:prSet presAssocID="{2A16BA0B-15A3-4480-AFDA-28400DCBE79C}" presName="rootConnector" presStyleLbl="node2" presStyleIdx="0" presStyleCnt="3"/>
      <dgm:spPr/>
      <dgm:t>
        <a:bodyPr/>
        <a:lstStyle/>
        <a:p>
          <a:endParaRPr lang="ru-RU"/>
        </a:p>
      </dgm:t>
    </dgm:pt>
    <dgm:pt modelId="{8655362E-F5EB-4D3C-B4B6-843E8D0A7878}" type="pres">
      <dgm:prSet presAssocID="{2A16BA0B-15A3-4480-AFDA-28400DCBE79C}" presName="hierChild4" presStyleCnt="0"/>
      <dgm:spPr/>
    </dgm:pt>
    <dgm:pt modelId="{897967D9-6907-4D61-AF38-36B706F38281}" type="pres">
      <dgm:prSet presAssocID="{2A16BA0B-15A3-4480-AFDA-28400DCBE79C}" presName="hierChild5" presStyleCnt="0"/>
      <dgm:spPr/>
    </dgm:pt>
    <dgm:pt modelId="{CF008C29-EFD3-4E34-B352-E48B38FDB05E}" type="pres">
      <dgm:prSet presAssocID="{66A14393-1C28-47A5-8B12-0C29AEE49D97}" presName="Name37" presStyleLbl="parChTrans1D2" presStyleIdx="1" presStyleCnt="3"/>
      <dgm:spPr/>
      <dgm:t>
        <a:bodyPr/>
        <a:lstStyle/>
        <a:p>
          <a:endParaRPr lang="ru-RU"/>
        </a:p>
      </dgm:t>
    </dgm:pt>
    <dgm:pt modelId="{4B8CAE01-4ABD-4AE0-8F0B-ABF4A49ED110}" type="pres">
      <dgm:prSet presAssocID="{5151359C-70FB-4C5D-BE86-60AC5F307994}" presName="hierRoot2" presStyleCnt="0">
        <dgm:presLayoutVars>
          <dgm:hierBranch val="init"/>
        </dgm:presLayoutVars>
      </dgm:prSet>
      <dgm:spPr/>
    </dgm:pt>
    <dgm:pt modelId="{26411C79-D042-4B3B-8F75-9A2044636B92}" type="pres">
      <dgm:prSet presAssocID="{5151359C-70FB-4C5D-BE86-60AC5F307994}" presName="rootComposite" presStyleCnt="0"/>
      <dgm:spPr/>
    </dgm:pt>
    <dgm:pt modelId="{43A9C488-6A07-43C9-8C01-224D567BDFF0}" type="pres">
      <dgm:prSet presAssocID="{5151359C-70FB-4C5D-BE86-60AC5F307994}" presName="rootText" presStyleLbl="node2" presStyleIdx="1" presStyleCnt="3" custScaleY="56934" custLinFactY="10835" custLinFactNeighborX="66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5EE4B7-472E-4FAF-BBC8-E97398D6A8C4}" type="pres">
      <dgm:prSet presAssocID="{5151359C-70FB-4C5D-BE86-60AC5F307994}" presName="rootConnector" presStyleLbl="node2" presStyleIdx="1" presStyleCnt="3"/>
      <dgm:spPr/>
      <dgm:t>
        <a:bodyPr/>
        <a:lstStyle/>
        <a:p>
          <a:endParaRPr lang="ru-RU"/>
        </a:p>
      </dgm:t>
    </dgm:pt>
    <dgm:pt modelId="{00006CE4-6ED7-4337-948F-F638CD925873}" type="pres">
      <dgm:prSet presAssocID="{5151359C-70FB-4C5D-BE86-60AC5F307994}" presName="hierChild4" presStyleCnt="0"/>
      <dgm:spPr/>
    </dgm:pt>
    <dgm:pt modelId="{6E582469-DAC9-49E6-8C17-6805064EDDA5}" type="pres">
      <dgm:prSet presAssocID="{5151359C-70FB-4C5D-BE86-60AC5F307994}" presName="hierChild5" presStyleCnt="0"/>
      <dgm:spPr/>
    </dgm:pt>
    <dgm:pt modelId="{7126F4FC-0F72-4DD5-8E4F-7AFDB9FA3867}" type="pres">
      <dgm:prSet presAssocID="{D1452F4E-5D2A-46B8-93C4-30C6D983634A}" presName="Name37" presStyleLbl="parChTrans1D2" presStyleIdx="2" presStyleCnt="3"/>
      <dgm:spPr/>
      <dgm:t>
        <a:bodyPr/>
        <a:lstStyle/>
        <a:p>
          <a:endParaRPr lang="ru-RU"/>
        </a:p>
      </dgm:t>
    </dgm:pt>
    <dgm:pt modelId="{DA421963-D9B0-4B6D-B60C-96467C65FD1C}" type="pres">
      <dgm:prSet presAssocID="{70917191-0153-4232-9470-F8E5C35414C6}" presName="hierRoot2" presStyleCnt="0">
        <dgm:presLayoutVars>
          <dgm:hierBranch val="init"/>
        </dgm:presLayoutVars>
      </dgm:prSet>
      <dgm:spPr/>
    </dgm:pt>
    <dgm:pt modelId="{5D209D41-EDF7-442D-9CC0-72C0E76F8008}" type="pres">
      <dgm:prSet presAssocID="{70917191-0153-4232-9470-F8E5C35414C6}" presName="rootComposite" presStyleCnt="0"/>
      <dgm:spPr/>
    </dgm:pt>
    <dgm:pt modelId="{36202792-E364-4EE5-945E-35DB5B0B6F5B}" type="pres">
      <dgm:prSet presAssocID="{70917191-0153-4232-9470-F8E5C35414C6}" presName="rootText" presStyleLbl="node2" presStyleIdx="2" presStyleCnt="3" custScaleY="56934" custLinFactY="10835" custLinFactNeighborX="-3233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3FBC3B-72A2-42B8-8CE0-536FC5C09DBB}" type="pres">
      <dgm:prSet presAssocID="{70917191-0153-4232-9470-F8E5C35414C6}" presName="rootConnector" presStyleLbl="node2" presStyleIdx="2" presStyleCnt="3"/>
      <dgm:spPr/>
      <dgm:t>
        <a:bodyPr/>
        <a:lstStyle/>
        <a:p>
          <a:endParaRPr lang="ru-RU"/>
        </a:p>
      </dgm:t>
    </dgm:pt>
    <dgm:pt modelId="{0DBC07C3-3879-4533-B42E-156909910B00}" type="pres">
      <dgm:prSet presAssocID="{70917191-0153-4232-9470-F8E5C35414C6}" presName="hierChild4" presStyleCnt="0"/>
      <dgm:spPr/>
    </dgm:pt>
    <dgm:pt modelId="{0255B3F7-711E-410F-9AB6-A4F67FC21EE7}" type="pres">
      <dgm:prSet presAssocID="{70917191-0153-4232-9470-F8E5C35414C6}" presName="hierChild5" presStyleCnt="0"/>
      <dgm:spPr/>
    </dgm:pt>
    <dgm:pt modelId="{4376D84C-3EDE-4B7A-A269-7E2531580EF9}" type="pres">
      <dgm:prSet presAssocID="{F255ECA7-B8ED-43B5-BFEE-201246082C4E}" presName="hierChild3" presStyleCnt="0"/>
      <dgm:spPr/>
    </dgm:pt>
  </dgm:ptLst>
  <dgm:cxnLst>
    <dgm:cxn modelId="{77A75916-2DC9-4B7A-9DB7-734615AC82D1}" srcId="{F255ECA7-B8ED-43B5-BFEE-201246082C4E}" destId="{70917191-0153-4232-9470-F8E5C35414C6}" srcOrd="2" destOrd="0" parTransId="{D1452F4E-5D2A-46B8-93C4-30C6D983634A}" sibTransId="{34057F91-70F4-469B-95AC-0DB9032067BA}"/>
    <dgm:cxn modelId="{17E6F15E-9290-4C3C-9227-2BC66FE3BB9C}" type="presOf" srcId="{D5E66328-C46D-4531-B6B4-C7594C2CF4D2}" destId="{85AD5643-EB8C-42AF-9A5D-2DDF4C41D247}" srcOrd="0" destOrd="0" presId="urn:microsoft.com/office/officeart/2005/8/layout/orgChart1"/>
    <dgm:cxn modelId="{57161BF6-BB16-4353-90FD-84CD0025504C}" type="presOf" srcId="{F255ECA7-B8ED-43B5-BFEE-201246082C4E}" destId="{0216C380-BE13-44B3-B9B3-57A8F9BCA3A0}" srcOrd="0" destOrd="0" presId="urn:microsoft.com/office/officeart/2005/8/layout/orgChart1"/>
    <dgm:cxn modelId="{B4ED37B9-1CB9-4BBF-9D75-682861057868}" type="presOf" srcId="{2A16BA0B-15A3-4480-AFDA-28400DCBE79C}" destId="{8F00099E-3250-418A-A96F-5E8D9A8C3151}" srcOrd="1" destOrd="0" presId="urn:microsoft.com/office/officeart/2005/8/layout/orgChart1"/>
    <dgm:cxn modelId="{143CF418-1781-4504-BAA7-639B44F7E65A}" type="presOf" srcId="{5151359C-70FB-4C5D-BE86-60AC5F307994}" destId="{43A9C488-6A07-43C9-8C01-224D567BDFF0}" srcOrd="0" destOrd="0" presId="urn:microsoft.com/office/officeart/2005/8/layout/orgChart1"/>
    <dgm:cxn modelId="{C6BB4370-8FBF-4009-9676-2F3EE225C4F5}" srcId="{F255ECA7-B8ED-43B5-BFEE-201246082C4E}" destId="{2A16BA0B-15A3-4480-AFDA-28400DCBE79C}" srcOrd="0" destOrd="0" parTransId="{11EED1AC-8A15-4F18-8733-B3A7A2F4FF8B}" sibTransId="{27908C90-3AC7-4A7A-B1EF-C5DBBB16C904}"/>
    <dgm:cxn modelId="{2AEC0227-2CA5-4096-9CFC-BBF9521DF9C8}" type="presOf" srcId="{66A14393-1C28-47A5-8B12-0C29AEE49D97}" destId="{CF008C29-EFD3-4E34-B352-E48B38FDB05E}" srcOrd="0" destOrd="0" presId="urn:microsoft.com/office/officeart/2005/8/layout/orgChart1"/>
    <dgm:cxn modelId="{73C0D6A9-32A3-4B05-BCAE-573AA36E2EB2}" type="presOf" srcId="{D1452F4E-5D2A-46B8-93C4-30C6D983634A}" destId="{7126F4FC-0F72-4DD5-8E4F-7AFDB9FA3867}" srcOrd="0" destOrd="0" presId="urn:microsoft.com/office/officeart/2005/8/layout/orgChart1"/>
    <dgm:cxn modelId="{AD1120EB-83C8-4F98-B5FB-E2DF8DABDD75}" type="presOf" srcId="{70917191-0153-4232-9470-F8E5C35414C6}" destId="{B33FBC3B-72A2-42B8-8CE0-536FC5C09DBB}" srcOrd="1" destOrd="0" presId="urn:microsoft.com/office/officeart/2005/8/layout/orgChart1"/>
    <dgm:cxn modelId="{E8ED8F81-4D41-495F-B98B-D59DED838276}" type="presOf" srcId="{2A16BA0B-15A3-4480-AFDA-28400DCBE79C}" destId="{5CB248B2-F183-47E7-B163-21DB2317BB01}" srcOrd="0" destOrd="0" presId="urn:microsoft.com/office/officeart/2005/8/layout/orgChart1"/>
    <dgm:cxn modelId="{F1A4ACC6-35D3-4A52-AA5C-01712C29B132}" srcId="{F255ECA7-B8ED-43B5-BFEE-201246082C4E}" destId="{5151359C-70FB-4C5D-BE86-60AC5F307994}" srcOrd="1" destOrd="0" parTransId="{66A14393-1C28-47A5-8B12-0C29AEE49D97}" sibTransId="{7B81BD03-6FB2-49F5-B393-CEB84BA7E249}"/>
    <dgm:cxn modelId="{1F301BD2-6648-4F31-AB2E-0182AE581596}" srcId="{D5E66328-C46D-4531-B6B4-C7594C2CF4D2}" destId="{F255ECA7-B8ED-43B5-BFEE-201246082C4E}" srcOrd="0" destOrd="0" parTransId="{2E68843D-3E30-4D53-ADD5-DEBD8BC1F878}" sibTransId="{482F1963-2F74-45B3-8A7D-EB64CAD085A5}"/>
    <dgm:cxn modelId="{0344C26A-8852-423E-AEF0-CE640F7851B5}" type="presOf" srcId="{11EED1AC-8A15-4F18-8733-B3A7A2F4FF8B}" destId="{C4CE40AA-1640-43F3-8453-12E63EA36F8A}" srcOrd="0" destOrd="0" presId="urn:microsoft.com/office/officeart/2005/8/layout/orgChart1"/>
    <dgm:cxn modelId="{132FE2C3-C8B3-46D7-A261-8B61463D4AFD}" type="presOf" srcId="{70917191-0153-4232-9470-F8E5C35414C6}" destId="{36202792-E364-4EE5-945E-35DB5B0B6F5B}" srcOrd="0" destOrd="0" presId="urn:microsoft.com/office/officeart/2005/8/layout/orgChart1"/>
    <dgm:cxn modelId="{1ED0305B-70CB-4BB6-B802-848CAF862B38}" type="presOf" srcId="{5151359C-70FB-4C5D-BE86-60AC5F307994}" destId="{6A5EE4B7-472E-4FAF-BBC8-E97398D6A8C4}" srcOrd="1" destOrd="0" presId="urn:microsoft.com/office/officeart/2005/8/layout/orgChart1"/>
    <dgm:cxn modelId="{21A34D48-1319-4597-959A-053126518910}" type="presOf" srcId="{F255ECA7-B8ED-43B5-BFEE-201246082C4E}" destId="{AF40AF97-63ED-4718-A99F-FAF87CA8BAD3}" srcOrd="1" destOrd="0" presId="urn:microsoft.com/office/officeart/2005/8/layout/orgChart1"/>
    <dgm:cxn modelId="{90A2828E-21FC-4925-AC3A-C4611B408BD7}" type="presParOf" srcId="{85AD5643-EB8C-42AF-9A5D-2DDF4C41D247}" destId="{C018B6E6-D8D7-47A8-BD13-22307468597C}" srcOrd="0" destOrd="0" presId="urn:microsoft.com/office/officeart/2005/8/layout/orgChart1"/>
    <dgm:cxn modelId="{2A171E8C-5A63-46F1-BDE3-7AC32BBF3128}" type="presParOf" srcId="{C018B6E6-D8D7-47A8-BD13-22307468597C}" destId="{0197BCE5-88C9-4A93-A89E-6D8FAD64C4B1}" srcOrd="0" destOrd="0" presId="urn:microsoft.com/office/officeart/2005/8/layout/orgChart1"/>
    <dgm:cxn modelId="{B8D2F139-5178-46B6-A18E-60BFF41FBED2}" type="presParOf" srcId="{0197BCE5-88C9-4A93-A89E-6D8FAD64C4B1}" destId="{0216C380-BE13-44B3-B9B3-57A8F9BCA3A0}" srcOrd="0" destOrd="0" presId="urn:microsoft.com/office/officeart/2005/8/layout/orgChart1"/>
    <dgm:cxn modelId="{877A4894-E7C5-4B33-A766-06DC14E334DF}" type="presParOf" srcId="{0197BCE5-88C9-4A93-A89E-6D8FAD64C4B1}" destId="{AF40AF97-63ED-4718-A99F-FAF87CA8BAD3}" srcOrd="1" destOrd="0" presId="urn:microsoft.com/office/officeart/2005/8/layout/orgChart1"/>
    <dgm:cxn modelId="{A1A89070-45F0-4284-88C7-4E442E37DA1F}" type="presParOf" srcId="{C018B6E6-D8D7-47A8-BD13-22307468597C}" destId="{D0585005-1E00-43E9-97FB-6BCD68279B88}" srcOrd="1" destOrd="0" presId="urn:microsoft.com/office/officeart/2005/8/layout/orgChart1"/>
    <dgm:cxn modelId="{D847A3E3-8F93-4E10-B9F5-C4EFA0E02B14}" type="presParOf" srcId="{D0585005-1E00-43E9-97FB-6BCD68279B88}" destId="{C4CE40AA-1640-43F3-8453-12E63EA36F8A}" srcOrd="0" destOrd="0" presId="urn:microsoft.com/office/officeart/2005/8/layout/orgChart1"/>
    <dgm:cxn modelId="{E56F7AA4-77B7-4F7C-A189-9CED7C826E57}" type="presParOf" srcId="{D0585005-1E00-43E9-97FB-6BCD68279B88}" destId="{987BB599-7695-4483-98E5-792559CD7247}" srcOrd="1" destOrd="0" presId="urn:microsoft.com/office/officeart/2005/8/layout/orgChart1"/>
    <dgm:cxn modelId="{89A41A2B-5099-4DEB-AC2A-5A52E6C69CC9}" type="presParOf" srcId="{987BB599-7695-4483-98E5-792559CD7247}" destId="{F1B04AD7-2436-455A-8245-E5B18C22DD90}" srcOrd="0" destOrd="0" presId="urn:microsoft.com/office/officeart/2005/8/layout/orgChart1"/>
    <dgm:cxn modelId="{CE314794-000C-4999-9AF0-D6117A2C3B1A}" type="presParOf" srcId="{F1B04AD7-2436-455A-8245-E5B18C22DD90}" destId="{5CB248B2-F183-47E7-B163-21DB2317BB01}" srcOrd="0" destOrd="0" presId="urn:microsoft.com/office/officeart/2005/8/layout/orgChart1"/>
    <dgm:cxn modelId="{31E12C13-711F-4EEE-812B-E0C927443691}" type="presParOf" srcId="{F1B04AD7-2436-455A-8245-E5B18C22DD90}" destId="{8F00099E-3250-418A-A96F-5E8D9A8C3151}" srcOrd="1" destOrd="0" presId="urn:microsoft.com/office/officeart/2005/8/layout/orgChart1"/>
    <dgm:cxn modelId="{82DCFE47-E6E8-4A1E-AB26-BBB83431EFD1}" type="presParOf" srcId="{987BB599-7695-4483-98E5-792559CD7247}" destId="{8655362E-F5EB-4D3C-B4B6-843E8D0A7878}" srcOrd="1" destOrd="0" presId="urn:microsoft.com/office/officeart/2005/8/layout/orgChart1"/>
    <dgm:cxn modelId="{329B3726-6A9A-4DA1-B7DB-4D089A07831C}" type="presParOf" srcId="{987BB599-7695-4483-98E5-792559CD7247}" destId="{897967D9-6907-4D61-AF38-36B706F38281}" srcOrd="2" destOrd="0" presId="urn:microsoft.com/office/officeart/2005/8/layout/orgChart1"/>
    <dgm:cxn modelId="{2B5AA5C8-92E1-4DB2-8DE8-D9075346F88F}" type="presParOf" srcId="{D0585005-1E00-43E9-97FB-6BCD68279B88}" destId="{CF008C29-EFD3-4E34-B352-E48B38FDB05E}" srcOrd="2" destOrd="0" presId="urn:microsoft.com/office/officeart/2005/8/layout/orgChart1"/>
    <dgm:cxn modelId="{27CAE56D-E0A8-4099-A55A-6C9B30B29435}" type="presParOf" srcId="{D0585005-1E00-43E9-97FB-6BCD68279B88}" destId="{4B8CAE01-4ABD-4AE0-8F0B-ABF4A49ED110}" srcOrd="3" destOrd="0" presId="urn:microsoft.com/office/officeart/2005/8/layout/orgChart1"/>
    <dgm:cxn modelId="{D0A6DE55-5FFF-481F-80DC-532FFF60DBDE}" type="presParOf" srcId="{4B8CAE01-4ABD-4AE0-8F0B-ABF4A49ED110}" destId="{26411C79-D042-4B3B-8F75-9A2044636B92}" srcOrd="0" destOrd="0" presId="urn:microsoft.com/office/officeart/2005/8/layout/orgChart1"/>
    <dgm:cxn modelId="{B87224CB-1EAA-445D-ABE2-EE58036FD011}" type="presParOf" srcId="{26411C79-D042-4B3B-8F75-9A2044636B92}" destId="{43A9C488-6A07-43C9-8C01-224D567BDFF0}" srcOrd="0" destOrd="0" presId="urn:microsoft.com/office/officeart/2005/8/layout/orgChart1"/>
    <dgm:cxn modelId="{CE46D7D7-DB70-4695-8AE4-62AA50F0660B}" type="presParOf" srcId="{26411C79-D042-4B3B-8F75-9A2044636B92}" destId="{6A5EE4B7-472E-4FAF-BBC8-E97398D6A8C4}" srcOrd="1" destOrd="0" presId="urn:microsoft.com/office/officeart/2005/8/layout/orgChart1"/>
    <dgm:cxn modelId="{A744DE9E-9ECD-47F9-9EF9-B8B08B8CDE19}" type="presParOf" srcId="{4B8CAE01-4ABD-4AE0-8F0B-ABF4A49ED110}" destId="{00006CE4-6ED7-4337-948F-F638CD925873}" srcOrd="1" destOrd="0" presId="urn:microsoft.com/office/officeart/2005/8/layout/orgChart1"/>
    <dgm:cxn modelId="{58130779-E9C3-4086-9D21-B98EE5F6D189}" type="presParOf" srcId="{4B8CAE01-4ABD-4AE0-8F0B-ABF4A49ED110}" destId="{6E582469-DAC9-49E6-8C17-6805064EDDA5}" srcOrd="2" destOrd="0" presId="urn:microsoft.com/office/officeart/2005/8/layout/orgChart1"/>
    <dgm:cxn modelId="{9C6225CE-8101-4878-80A1-6177C44B0851}" type="presParOf" srcId="{D0585005-1E00-43E9-97FB-6BCD68279B88}" destId="{7126F4FC-0F72-4DD5-8E4F-7AFDB9FA3867}" srcOrd="4" destOrd="0" presId="urn:microsoft.com/office/officeart/2005/8/layout/orgChart1"/>
    <dgm:cxn modelId="{7C62161C-36AB-4FFA-85AA-48995E396C4E}" type="presParOf" srcId="{D0585005-1E00-43E9-97FB-6BCD68279B88}" destId="{DA421963-D9B0-4B6D-B60C-96467C65FD1C}" srcOrd="5" destOrd="0" presId="urn:microsoft.com/office/officeart/2005/8/layout/orgChart1"/>
    <dgm:cxn modelId="{1095686A-73DC-40BD-85F5-C5D9B1C777F2}" type="presParOf" srcId="{DA421963-D9B0-4B6D-B60C-96467C65FD1C}" destId="{5D209D41-EDF7-442D-9CC0-72C0E76F8008}" srcOrd="0" destOrd="0" presId="urn:microsoft.com/office/officeart/2005/8/layout/orgChart1"/>
    <dgm:cxn modelId="{8EAA6675-D450-4C3C-B9A4-C01419C60F08}" type="presParOf" srcId="{5D209D41-EDF7-442D-9CC0-72C0E76F8008}" destId="{36202792-E364-4EE5-945E-35DB5B0B6F5B}" srcOrd="0" destOrd="0" presId="urn:microsoft.com/office/officeart/2005/8/layout/orgChart1"/>
    <dgm:cxn modelId="{4008BFF7-7250-45A7-8BA9-E8AD5FE68ABE}" type="presParOf" srcId="{5D209D41-EDF7-442D-9CC0-72C0E76F8008}" destId="{B33FBC3B-72A2-42B8-8CE0-536FC5C09DBB}" srcOrd="1" destOrd="0" presId="urn:microsoft.com/office/officeart/2005/8/layout/orgChart1"/>
    <dgm:cxn modelId="{9A49AA5D-8416-4736-8DDC-8A31E10EDB9E}" type="presParOf" srcId="{DA421963-D9B0-4B6D-B60C-96467C65FD1C}" destId="{0DBC07C3-3879-4533-B42E-156909910B00}" srcOrd="1" destOrd="0" presId="urn:microsoft.com/office/officeart/2005/8/layout/orgChart1"/>
    <dgm:cxn modelId="{FC9D2B88-313F-403F-946B-078117B09074}" type="presParOf" srcId="{DA421963-D9B0-4B6D-B60C-96467C65FD1C}" destId="{0255B3F7-711E-410F-9AB6-A4F67FC21EE7}" srcOrd="2" destOrd="0" presId="urn:microsoft.com/office/officeart/2005/8/layout/orgChart1"/>
    <dgm:cxn modelId="{1443E8AD-DFC3-481A-9F01-2F64AF7AD12E}" type="presParOf" srcId="{C018B6E6-D8D7-47A8-BD13-22307468597C}" destId="{4376D84C-3EDE-4B7A-A269-7E2531580EF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5E66328-C46D-4531-B6B4-C7594C2CF4D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55ECA7-B8ED-43B5-BFEE-201246082C4E}">
      <dgm:prSet phldrT="[Текст]" custT="1"/>
      <dgm:spPr>
        <a:noFill/>
        <a:ln w="9525">
          <a:solidFill>
            <a:srgbClr val="0070C0"/>
          </a:solidFill>
        </a:ln>
      </dgm:spPr>
      <dgm:t>
        <a:bodyPr/>
        <a:lstStyle/>
        <a:p>
          <a:pPr algn="ctr"/>
          <a:r>
            <a:rPr lang="ru-RU" sz="2800" dirty="0" smtClean="0">
              <a:solidFill>
                <a:schemeClr val="accent1">
                  <a:lumMod val="75000"/>
                </a:schemeClr>
              </a:solidFill>
            </a:rPr>
            <a:t>В каком слове все согласные звуки глухие?</a:t>
          </a:r>
          <a:endParaRPr lang="ru-RU" sz="2800" dirty="0">
            <a:solidFill>
              <a:schemeClr val="accent1">
                <a:lumMod val="75000"/>
              </a:schemeClr>
            </a:solidFill>
          </a:endParaRPr>
        </a:p>
      </dgm:t>
    </dgm:pt>
    <dgm:pt modelId="{2E68843D-3E30-4D53-ADD5-DEBD8BC1F878}" type="parTrans" cxnId="{1F301BD2-6648-4F31-AB2E-0182AE581596}">
      <dgm:prSet/>
      <dgm:spPr/>
      <dgm:t>
        <a:bodyPr/>
        <a:lstStyle/>
        <a:p>
          <a:endParaRPr lang="ru-RU"/>
        </a:p>
      </dgm:t>
    </dgm:pt>
    <dgm:pt modelId="{482F1963-2F74-45B3-8A7D-EB64CAD085A5}" type="sibTrans" cxnId="{1F301BD2-6648-4F31-AB2E-0182AE581596}">
      <dgm:prSet/>
      <dgm:spPr/>
      <dgm:t>
        <a:bodyPr/>
        <a:lstStyle/>
        <a:p>
          <a:endParaRPr lang="ru-RU"/>
        </a:p>
      </dgm:t>
    </dgm:pt>
    <dgm:pt modelId="{2A16BA0B-15A3-4480-AFDA-28400DCBE79C}">
      <dgm:prSet phldrT="[Текст]" custT="1"/>
      <dgm:spPr>
        <a:noFill/>
        <a:ln w="9525">
          <a:solidFill>
            <a:srgbClr val="0070C0"/>
          </a:solidFill>
        </a:ln>
      </dgm:spPr>
      <dgm:t>
        <a:bodyPr/>
        <a:lstStyle/>
        <a:p>
          <a:r>
            <a:rPr lang="ru-RU" sz="2800" dirty="0" smtClean="0">
              <a:solidFill>
                <a:schemeClr val="accent1">
                  <a:lumMod val="75000"/>
                </a:schemeClr>
              </a:solidFill>
            </a:rPr>
            <a:t>гусь</a:t>
          </a:r>
          <a:endParaRPr lang="ru-RU" sz="2800" dirty="0">
            <a:solidFill>
              <a:schemeClr val="accent1">
                <a:lumMod val="75000"/>
              </a:schemeClr>
            </a:solidFill>
          </a:endParaRPr>
        </a:p>
      </dgm:t>
    </dgm:pt>
    <dgm:pt modelId="{11EED1AC-8A15-4F18-8733-B3A7A2F4FF8B}" type="parTrans" cxnId="{C6BB4370-8FBF-4009-9676-2F3EE225C4F5}">
      <dgm:prSet/>
      <dgm:spPr>
        <a:ln w="9525"/>
      </dgm:spPr>
      <dgm:t>
        <a:bodyPr/>
        <a:lstStyle/>
        <a:p>
          <a:endParaRPr lang="ru-RU"/>
        </a:p>
      </dgm:t>
    </dgm:pt>
    <dgm:pt modelId="{27908C90-3AC7-4A7A-B1EF-C5DBBB16C904}" type="sibTrans" cxnId="{C6BB4370-8FBF-4009-9676-2F3EE225C4F5}">
      <dgm:prSet/>
      <dgm:spPr/>
      <dgm:t>
        <a:bodyPr/>
        <a:lstStyle/>
        <a:p>
          <a:endParaRPr lang="ru-RU"/>
        </a:p>
      </dgm:t>
    </dgm:pt>
    <dgm:pt modelId="{5151359C-70FB-4C5D-BE86-60AC5F307994}">
      <dgm:prSet phldrT="[Текст]" custT="1"/>
      <dgm:spPr>
        <a:noFill/>
        <a:ln w="9525">
          <a:solidFill>
            <a:srgbClr val="0070C0"/>
          </a:solidFill>
        </a:ln>
      </dgm:spPr>
      <dgm:t>
        <a:bodyPr/>
        <a:lstStyle/>
        <a:p>
          <a:r>
            <a:rPr lang="ru-RU" sz="2800" dirty="0" smtClean="0">
              <a:solidFill>
                <a:schemeClr val="accent1">
                  <a:lumMod val="75000"/>
                </a:schemeClr>
              </a:solidFill>
            </a:rPr>
            <a:t>журавль</a:t>
          </a:r>
          <a:endParaRPr lang="ru-RU" sz="2800" dirty="0">
            <a:solidFill>
              <a:schemeClr val="accent1">
                <a:lumMod val="75000"/>
              </a:schemeClr>
            </a:solidFill>
          </a:endParaRPr>
        </a:p>
      </dgm:t>
    </dgm:pt>
    <dgm:pt modelId="{66A14393-1C28-47A5-8B12-0C29AEE49D97}" type="parTrans" cxnId="{F1A4ACC6-35D3-4A52-AA5C-01712C29B132}">
      <dgm:prSet/>
      <dgm:spPr>
        <a:ln w="9525"/>
      </dgm:spPr>
      <dgm:t>
        <a:bodyPr/>
        <a:lstStyle/>
        <a:p>
          <a:endParaRPr lang="ru-RU"/>
        </a:p>
      </dgm:t>
    </dgm:pt>
    <dgm:pt modelId="{7B81BD03-6FB2-49F5-B393-CEB84BA7E249}" type="sibTrans" cxnId="{F1A4ACC6-35D3-4A52-AA5C-01712C29B132}">
      <dgm:prSet/>
      <dgm:spPr/>
      <dgm:t>
        <a:bodyPr/>
        <a:lstStyle/>
        <a:p>
          <a:endParaRPr lang="ru-RU"/>
        </a:p>
      </dgm:t>
    </dgm:pt>
    <dgm:pt modelId="{70917191-0153-4232-9470-F8E5C35414C6}">
      <dgm:prSet phldrT="[Текст]" custT="1"/>
      <dgm:spPr>
        <a:noFill/>
        <a:ln w="9525">
          <a:solidFill>
            <a:srgbClr val="0070C0"/>
          </a:solidFill>
        </a:ln>
      </dgm:spPr>
      <dgm:t>
        <a:bodyPr/>
        <a:lstStyle/>
        <a:p>
          <a:r>
            <a:rPr lang="ru-RU" sz="2800" b="1" dirty="0" smtClean="0">
              <a:solidFill>
                <a:srgbClr val="C00000"/>
              </a:solidFill>
            </a:rPr>
            <a:t>птица</a:t>
          </a:r>
          <a:endParaRPr lang="ru-RU" sz="2800" b="1" dirty="0">
            <a:solidFill>
              <a:srgbClr val="C00000"/>
            </a:solidFill>
          </a:endParaRPr>
        </a:p>
      </dgm:t>
    </dgm:pt>
    <dgm:pt modelId="{D1452F4E-5D2A-46B8-93C4-30C6D983634A}" type="parTrans" cxnId="{77A75916-2DC9-4B7A-9DB7-734615AC82D1}">
      <dgm:prSet/>
      <dgm:spPr>
        <a:ln w="9525"/>
      </dgm:spPr>
      <dgm:t>
        <a:bodyPr/>
        <a:lstStyle/>
        <a:p>
          <a:endParaRPr lang="ru-RU"/>
        </a:p>
      </dgm:t>
    </dgm:pt>
    <dgm:pt modelId="{34057F91-70F4-469B-95AC-0DB9032067BA}" type="sibTrans" cxnId="{77A75916-2DC9-4B7A-9DB7-734615AC82D1}">
      <dgm:prSet/>
      <dgm:spPr/>
      <dgm:t>
        <a:bodyPr/>
        <a:lstStyle/>
        <a:p>
          <a:endParaRPr lang="ru-RU"/>
        </a:p>
      </dgm:t>
    </dgm:pt>
    <dgm:pt modelId="{85AD5643-EB8C-42AF-9A5D-2DDF4C41D247}" type="pres">
      <dgm:prSet presAssocID="{D5E66328-C46D-4531-B6B4-C7594C2CF4D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018B6E6-D8D7-47A8-BD13-22307468597C}" type="pres">
      <dgm:prSet presAssocID="{F255ECA7-B8ED-43B5-BFEE-201246082C4E}" presName="hierRoot1" presStyleCnt="0">
        <dgm:presLayoutVars>
          <dgm:hierBranch val="init"/>
        </dgm:presLayoutVars>
      </dgm:prSet>
      <dgm:spPr/>
    </dgm:pt>
    <dgm:pt modelId="{0197BCE5-88C9-4A93-A89E-6D8FAD64C4B1}" type="pres">
      <dgm:prSet presAssocID="{F255ECA7-B8ED-43B5-BFEE-201246082C4E}" presName="rootComposite1" presStyleCnt="0"/>
      <dgm:spPr/>
    </dgm:pt>
    <dgm:pt modelId="{0216C380-BE13-44B3-B9B3-57A8F9BCA3A0}" type="pres">
      <dgm:prSet presAssocID="{F255ECA7-B8ED-43B5-BFEE-201246082C4E}" presName="rootText1" presStyleLbl="node0" presStyleIdx="0" presStyleCnt="1" custScaleX="342046" custLinFactNeighborX="-179" custLinFactNeighborY="-374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F40AF97-63ED-4718-A99F-FAF87CA8BAD3}" type="pres">
      <dgm:prSet presAssocID="{F255ECA7-B8ED-43B5-BFEE-201246082C4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0585005-1E00-43E9-97FB-6BCD68279B88}" type="pres">
      <dgm:prSet presAssocID="{F255ECA7-B8ED-43B5-BFEE-201246082C4E}" presName="hierChild2" presStyleCnt="0"/>
      <dgm:spPr/>
    </dgm:pt>
    <dgm:pt modelId="{C4CE40AA-1640-43F3-8453-12E63EA36F8A}" type="pres">
      <dgm:prSet presAssocID="{11EED1AC-8A15-4F18-8733-B3A7A2F4FF8B}" presName="Name37" presStyleLbl="parChTrans1D2" presStyleIdx="0" presStyleCnt="3"/>
      <dgm:spPr/>
      <dgm:t>
        <a:bodyPr/>
        <a:lstStyle/>
        <a:p>
          <a:endParaRPr lang="ru-RU"/>
        </a:p>
      </dgm:t>
    </dgm:pt>
    <dgm:pt modelId="{987BB599-7695-4483-98E5-792559CD7247}" type="pres">
      <dgm:prSet presAssocID="{2A16BA0B-15A3-4480-AFDA-28400DCBE79C}" presName="hierRoot2" presStyleCnt="0">
        <dgm:presLayoutVars>
          <dgm:hierBranch val="init"/>
        </dgm:presLayoutVars>
      </dgm:prSet>
      <dgm:spPr/>
    </dgm:pt>
    <dgm:pt modelId="{F1B04AD7-2436-455A-8245-E5B18C22DD90}" type="pres">
      <dgm:prSet presAssocID="{2A16BA0B-15A3-4480-AFDA-28400DCBE79C}" presName="rootComposite" presStyleCnt="0"/>
      <dgm:spPr/>
    </dgm:pt>
    <dgm:pt modelId="{5CB248B2-F183-47E7-B163-21DB2317BB01}" type="pres">
      <dgm:prSet presAssocID="{2A16BA0B-15A3-4480-AFDA-28400DCBE79C}" presName="rootText" presStyleLbl="node2" presStyleIdx="0" presStyleCnt="3" custScaleY="56934" custLinFactY="10835" custLinFactNeighborX="-202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00099E-3250-418A-A96F-5E8D9A8C3151}" type="pres">
      <dgm:prSet presAssocID="{2A16BA0B-15A3-4480-AFDA-28400DCBE79C}" presName="rootConnector" presStyleLbl="node2" presStyleIdx="0" presStyleCnt="3"/>
      <dgm:spPr/>
      <dgm:t>
        <a:bodyPr/>
        <a:lstStyle/>
        <a:p>
          <a:endParaRPr lang="ru-RU"/>
        </a:p>
      </dgm:t>
    </dgm:pt>
    <dgm:pt modelId="{8655362E-F5EB-4D3C-B4B6-843E8D0A7878}" type="pres">
      <dgm:prSet presAssocID="{2A16BA0B-15A3-4480-AFDA-28400DCBE79C}" presName="hierChild4" presStyleCnt="0"/>
      <dgm:spPr/>
    </dgm:pt>
    <dgm:pt modelId="{897967D9-6907-4D61-AF38-36B706F38281}" type="pres">
      <dgm:prSet presAssocID="{2A16BA0B-15A3-4480-AFDA-28400DCBE79C}" presName="hierChild5" presStyleCnt="0"/>
      <dgm:spPr/>
    </dgm:pt>
    <dgm:pt modelId="{CF008C29-EFD3-4E34-B352-E48B38FDB05E}" type="pres">
      <dgm:prSet presAssocID="{66A14393-1C28-47A5-8B12-0C29AEE49D97}" presName="Name37" presStyleLbl="parChTrans1D2" presStyleIdx="1" presStyleCnt="3"/>
      <dgm:spPr/>
      <dgm:t>
        <a:bodyPr/>
        <a:lstStyle/>
        <a:p>
          <a:endParaRPr lang="ru-RU"/>
        </a:p>
      </dgm:t>
    </dgm:pt>
    <dgm:pt modelId="{4B8CAE01-4ABD-4AE0-8F0B-ABF4A49ED110}" type="pres">
      <dgm:prSet presAssocID="{5151359C-70FB-4C5D-BE86-60AC5F307994}" presName="hierRoot2" presStyleCnt="0">
        <dgm:presLayoutVars>
          <dgm:hierBranch val="init"/>
        </dgm:presLayoutVars>
      </dgm:prSet>
      <dgm:spPr/>
    </dgm:pt>
    <dgm:pt modelId="{26411C79-D042-4B3B-8F75-9A2044636B92}" type="pres">
      <dgm:prSet presAssocID="{5151359C-70FB-4C5D-BE86-60AC5F307994}" presName="rootComposite" presStyleCnt="0"/>
      <dgm:spPr/>
    </dgm:pt>
    <dgm:pt modelId="{43A9C488-6A07-43C9-8C01-224D567BDFF0}" type="pres">
      <dgm:prSet presAssocID="{5151359C-70FB-4C5D-BE86-60AC5F307994}" presName="rootText" presStyleLbl="node2" presStyleIdx="1" presStyleCnt="3" custScaleY="56934" custLinFactY="10835" custLinFactNeighborX="66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5EE4B7-472E-4FAF-BBC8-E97398D6A8C4}" type="pres">
      <dgm:prSet presAssocID="{5151359C-70FB-4C5D-BE86-60AC5F307994}" presName="rootConnector" presStyleLbl="node2" presStyleIdx="1" presStyleCnt="3"/>
      <dgm:spPr/>
      <dgm:t>
        <a:bodyPr/>
        <a:lstStyle/>
        <a:p>
          <a:endParaRPr lang="ru-RU"/>
        </a:p>
      </dgm:t>
    </dgm:pt>
    <dgm:pt modelId="{00006CE4-6ED7-4337-948F-F638CD925873}" type="pres">
      <dgm:prSet presAssocID="{5151359C-70FB-4C5D-BE86-60AC5F307994}" presName="hierChild4" presStyleCnt="0"/>
      <dgm:spPr/>
    </dgm:pt>
    <dgm:pt modelId="{6E582469-DAC9-49E6-8C17-6805064EDDA5}" type="pres">
      <dgm:prSet presAssocID="{5151359C-70FB-4C5D-BE86-60AC5F307994}" presName="hierChild5" presStyleCnt="0"/>
      <dgm:spPr/>
    </dgm:pt>
    <dgm:pt modelId="{7126F4FC-0F72-4DD5-8E4F-7AFDB9FA3867}" type="pres">
      <dgm:prSet presAssocID="{D1452F4E-5D2A-46B8-93C4-30C6D983634A}" presName="Name37" presStyleLbl="parChTrans1D2" presStyleIdx="2" presStyleCnt="3"/>
      <dgm:spPr/>
      <dgm:t>
        <a:bodyPr/>
        <a:lstStyle/>
        <a:p>
          <a:endParaRPr lang="ru-RU"/>
        </a:p>
      </dgm:t>
    </dgm:pt>
    <dgm:pt modelId="{DA421963-D9B0-4B6D-B60C-96467C65FD1C}" type="pres">
      <dgm:prSet presAssocID="{70917191-0153-4232-9470-F8E5C35414C6}" presName="hierRoot2" presStyleCnt="0">
        <dgm:presLayoutVars>
          <dgm:hierBranch val="init"/>
        </dgm:presLayoutVars>
      </dgm:prSet>
      <dgm:spPr/>
    </dgm:pt>
    <dgm:pt modelId="{5D209D41-EDF7-442D-9CC0-72C0E76F8008}" type="pres">
      <dgm:prSet presAssocID="{70917191-0153-4232-9470-F8E5C35414C6}" presName="rootComposite" presStyleCnt="0"/>
      <dgm:spPr/>
    </dgm:pt>
    <dgm:pt modelId="{36202792-E364-4EE5-945E-35DB5B0B6F5B}" type="pres">
      <dgm:prSet presAssocID="{70917191-0153-4232-9470-F8E5C35414C6}" presName="rootText" presStyleLbl="node2" presStyleIdx="2" presStyleCnt="3" custScaleY="56934" custLinFactY="10835" custLinFactNeighborX="-3233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3FBC3B-72A2-42B8-8CE0-536FC5C09DBB}" type="pres">
      <dgm:prSet presAssocID="{70917191-0153-4232-9470-F8E5C35414C6}" presName="rootConnector" presStyleLbl="node2" presStyleIdx="2" presStyleCnt="3"/>
      <dgm:spPr/>
      <dgm:t>
        <a:bodyPr/>
        <a:lstStyle/>
        <a:p>
          <a:endParaRPr lang="ru-RU"/>
        </a:p>
      </dgm:t>
    </dgm:pt>
    <dgm:pt modelId="{0DBC07C3-3879-4533-B42E-156909910B00}" type="pres">
      <dgm:prSet presAssocID="{70917191-0153-4232-9470-F8E5C35414C6}" presName="hierChild4" presStyleCnt="0"/>
      <dgm:spPr/>
    </dgm:pt>
    <dgm:pt modelId="{0255B3F7-711E-410F-9AB6-A4F67FC21EE7}" type="pres">
      <dgm:prSet presAssocID="{70917191-0153-4232-9470-F8E5C35414C6}" presName="hierChild5" presStyleCnt="0"/>
      <dgm:spPr/>
    </dgm:pt>
    <dgm:pt modelId="{4376D84C-3EDE-4B7A-A269-7E2531580EF9}" type="pres">
      <dgm:prSet presAssocID="{F255ECA7-B8ED-43B5-BFEE-201246082C4E}" presName="hierChild3" presStyleCnt="0"/>
      <dgm:spPr/>
    </dgm:pt>
  </dgm:ptLst>
  <dgm:cxnLst>
    <dgm:cxn modelId="{899B05BD-5493-4103-96AB-B3754E5A4A9E}" type="presOf" srcId="{70917191-0153-4232-9470-F8E5C35414C6}" destId="{B33FBC3B-72A2-42B8-8CE0-536FC5C09DBB}" srcOrd="1" destOrd="0" presId="urn:microsoft.com/office/officeart/2005/8/layout/orgChart1"/>
    <dgm:cxn modelId="{BF6A15E9-0BD4-4DEB-9F8C-D2B61900D373}" type="presOf" srcId="{F255ECA7-B8ED-43B5-BFEE-201246082C4E}" destId="{0216C380-BE13-44B3-B9B3-57A8F9BCA3A0}" srcOrd="0" destOrd="0" presId="urn:microsoft.com/office/officeart/2005/8/layout/orgChart1"/>
    <dgm:cxn modelId="{7DE5E390-3865-4E34-BEEB-6BC2E6E17C8B}" type="presOf" srcId="{F255ECA7-B8ED-43B5-BFEE-201246082C4E}" destId="{AF40AF97-63ED-4718-A99F-FAF87CA8BAD3}" srcOrd="1" destOrd="0" presId="urn:microsoft.com/office/officeart/2005/8/layout/orgChart1"/>
    <dgm:cxn modelId="{6D026317-5A68-4BA5-9873-4D25CE086B09}" type="presOf" srcId="{5151359C-70FB-4C5D-BE86-60AC5F307994}" destId="{43A9C488-6A07-43C9-8C01-224D567BDFF0}" srcOrd="0" destOrd="0" presId="urn:microsoft.com/office/officeart/2005/8/layout/orgChart1"/>
    <dgm:cxn modelId="{77A75916-2DC9-4B7A-9DB7-734615AC82D1}" srcId="{F255ECA7-B8ED-43B5-BFEE-201246082C4E}" destId="{70917191-0153-4232-9470-F8E5C35414C6}" srcOrd="2" destOrd="0" parTransId="{D1452F4E-5D2A-46B8-93C4-30C6D983634A}" sibTransId="{34057F91-70F4-469B-95AC-0DB9032067BA}"/>
    <dgm:cxn modelId="{4022BED4-803C-4692-A710-FD8ECF28A463}" type="presOf" srcId="{5151359C-70FB-4C5D-BE86-60AC5F307994}" destId="{6A5EE4B7-472E-4FAF-BBC8-E97398D6A8C4}" srcOrd="1" destOrd="0" presId="urn:microsoft.com/office/officeart/2005/8/layout/orgChart1"/>
    <dgm:cxn modelId="{F4E6D7D0-11AE-41A4-90B6-D9A8AEA451A8}" type="presOf" srcId="{D1452F4E-5D2A-46B8-93C4-30C6D983634A}" destId="{7126F4FC-0F72-4DD5-8E4F-7AFDB9FA3867}" srcOrd="0" destOrd="0" presId="urn:microsoft.com/office/officeart/2005/8/layout/orgChart1"/>
    <dgm:cxn modelId="{7FE6D6C1-76C4-4882-806F-CA55FDEED63E}" type="presOf" srcId="{D5E66328-C46D-4531-B6B4-C7594C2CF4D2}" destId="{85AD5643-EB8C-42AF-9A5D-2DDF4C41D247}" srcOrd="0" destOrd="0" presId="urn:microsoft.com/office/officeart/2005/8/layout/orgChart1"/>
    <dgm:cxn modelId="{F1A4ACC6-35D3-4A52-AA5C-01712C29B132}" srcId="{F255ECA7-B8ED-43B5-BFEE-201246082C4E}" destId="{5151359C-70FB-4C5D-BE86-60AC5F307994}" srcOrd="1" destOrd="0" parTransId="{66A14393-1C28-47A5-8B12-0C29AEE49D97}" sibTransId="{7B81BD03-6FB2-49F5-B393-CEB84BA7E249}"/>
    <dgm:cxn modelId="{21A358B2-6EB5-45F1-BD68-0AAF96F1E005}" type="presOf" srcId="{2A16BA0B-15A3-4480-AFDA-28400DCBE79C}" destId="{8F00099E-3250-418A-A96F-5E8D9A8C3151}" srcOrd="1" destOrd="0" presId="urn:microsoft.com/office/officeart/2005/8/layout/orgChart1"/>
    <dgm:cxn modelId="{1F301BD2-6648-4F31-AB2E-0182AE581596}" srcId="{D5E66328-C46D-4531-B6B4-C7594C2CF4D2}" destId="{F255ECA7-B8ED-43B5-BFEE-201246082C4E}" srcOrd="0" destOrd="0" parTransId="{2E68843D-3E30-4D53-ADD5-DEBD8BC1F878}" sibTransId="{482F1963-2F74-45B3-8A7D-EB64CAD085A5}"/>
    <dgm:cxn modelId="{0866E561-8587-4D1F-B101-4280A0F18FFC}" type="presOf" srcId="{66A14393-1C28-47A5-8B12-0C29AEE49D97}" destId="{CF008C29-EFD3-4E34-B352-E48B38FDB05E}" srcOrd="0" destOrd="0" presId="urn:microsoft.com/office/officeart/2005/8/layout/orgChart1"/>
    <dgm:cxn modelId="{DB2F6BE8-1455-4F0C-B046-8DBD4306A714}" type="presOf" srcId="{11EED1AC-8A15-4F18-8733-B3A7A2F4FF8B}" destId="{C4CE40AA-1640-43F3-8453-12E63EA36F8A}" srcOrd="0" destOrd="0" presId="urn:microsoft.com/office/officeart/2005/8/layout/orgChart1"/>
    <dgm:cxn modelId="{7D29364F-D00D-44B2-B79A-90F5765C9C15}" type="presOf" srcId="{2A16BA0B-15A3-4480-AFDA-28400DCBE79C}" destId="{5CB248B2-F183-47E7-B163-21DB2317BB01}" srcOrd="0" destOrd="0" presId="urn:microsoft.com/office/officeart/2005/8/layout/orgChart1"/>
    <dgm:cxn modelId="{C6BB4370-8FBF-4009-9676-2F3EE225C4F5}" srcId="{F255ECA7-B8ED-43B5-BFEE-201246082C4E}" destId="{2A16BA0B-15A3-4480-AFDA-28400DCBE79C}" srcOrd="0" destOrd="0" parTransId="{11EED1AC-8A15-4F18-8733-B3A7A2F4FF8B}" sibTransId="{27908C90-3AC7-4A7A-B1EF-C5DBBB16C904}"/>
    <dgm:cxn modelId="{68482138-BD3C-4F4F-9E17-5F3D62F3021C}" type="presOf" srcId="{70917191-0153-4232-9470-F8E5C35414C6}" destId="{36202792-E364-4EE5-945E-35DB5B0B6F5B}" srcOrd="0" destOrd="0" presId="urn:microsoft.com/office/officeart/2005/8/layout/orgChart1"/>
    <dgm:cxn modelId="{00F569F9-0E8D-4B1D-96F0-0AD445763AF5}" type="presParOf" srcId="{85AD5643-EB8C-42AF-9A5D-2DDF4C41D247}" destId="{C018B6E6-D8D7-47A8-BD13-22307468597C}" srcOrd="0" destOrd="0" presId="urn:microsoft.com/office/officeart/2005/8/layout/orgChart1"/>
    <dgm:cxn modelId="{85746760-1796-4C0E-A788-5A82F0999EA0}" type="presParOf" srcId="{C018B6E6-D8D7-47A8-BD13-22307468597C}" destId="{0197BCE5-88C9-4A93-A89E-6D8FAD64C4B1}" srcOrd="0" destOrd="0" presId="urn:microsoft.com/office/officeart/2005/8/layout/orgChart1"/>
    <dgm:cxn modelId="{80262A59-0E50-4B39-97E1-861836D4A964}" type="presParOf" srcId="{0197BCE5-88C9-4A93-A89E-6D8FAD64C4B1}" destId="{0216C380-BE13-44B3-B9B3-57A8F9BCA3A0}" srcOrd="0" destOrd="0" presId="urn:microsoft.com/office/officeart/2005/8/layout/orgChart1"/>
    <dgm:cxn modelId="{12E124CD-69DE-4903-B58B-0208FD1CD2FA}" type="presParOf" srcId="{0197BCE5-88C9-4A93-A89E-6D8FAD64C4B1}" destId="{AF40AF97-63ED-4718-A99F-FAF87CA8BAD3}" srcOrd="1" destOrd="0" presId="urn:microsoft.com/office/officeart/2005/8/layout/orgChart1"/>
    <dgm:cxn modelId="{888249A7-6E9C-41B2-A2CB-DC4A00EC948D}" type="presParOf" srcId="{C018B6E6-D8D7-47A8-BD13-22307468597C}" destId="{D0585005-1E00-43E9-97FB-6BCD68279B88}" srcOrd="1" destOrd="0" presId="urn:microsoft.com/office/officeart/2005/8/layout/orgChart1"/>
    <dgm:cxn modelId="{F7584A17-307D-4C9A-BF92-2C82313805DC}" type="presParOf" srcId="{D0585005-1E00-43E9-97FB-6BCD68279B88}" destId="{C4CE40AA-1640-43F3-8453-12E63EA36F8A}" srcOrd="0" destOrd="0" presId="urn:microsoft.com/office/officeart/2005/8/layout/orgChart1"/>
    <dgm:cxn modelId="{954CE9F0-4623-48BB-8DEA-63DB2EB98AF4}" type="presParOf" srcId="{D0585005-1E00-43E9-97FB-6BCD68279B88}" destId="{987BB599-7695-4483-98E5-792559CD7247}" srcOrd="1" destOrd="0" presId="urn:microsoft.com/office/officeart/2005/8/layout/orgChart1"/>
    <dgm:cxn modelId="{B435AF01-22D7-421F-AE06-4035D30D8C9D}" type="presParOf" srcId="{987BB599-7695-4483-98E5-792559CD7247}" destId="{F1B04AD7-2436-455A-8245-E5B18C22DD90}" srcOrd="0" destOrd="0" presId="urn:microsoft.com/office/officeart/2005/8/layout/orgChart1"/>
    <dgm:cxn modelId="{BD980FA0-2814-4E47-AB95-BBD401E5A199}" type="presParOf" srcId="{F1B04AD7-2436-455A-8245-E5B18C22DD90}" destId="{5CB248B2-F183-47E7-B163-21DB2317BB01}" srcOrd="0" destOrd="0" presId="urn:microsoft.com/office/officeart/2005/8/layout/orgChart1"/>
    <dgm:cxn modelId="{0D9B5116-87E5-4A46-896A-22B7676E597E}" type="presParOf" srcId="{F1B04AD7-2436-455A-8245-E5B18C22DD90}" destId="{8F00099E-3250-418A-A96F-5E8D9A8C3151}" srcOrd="1" destOrd="0" presId="urn:microsoft.com/office/officeart/2005/8/layout/orgChart1"/>
    <dgm:cxn modelId="{AB2596E6-43AF-43D2-A918-14C0174A90D1}" type="presParOf" srcId="{987BB599-7695-4483-98E5-792559CD7247}" destId="{8655362E-F5EB-4D3C-B4B6-843E8D0A7878}" srcOrd="1" destOrd="0" presId="urn:microsoft.com/office/officeart/2005/8/layout/orgChart1"/>
    <dgm:cxn modelId="{B04F36AB-07DA-47B5-A98A-324E0CC1F5E6}" type="presParOf" srcId="{987BB599-7695-4483-98E5-792559CD7247}" destId="{897967D9-6907-4D61-AF38-36B706F38281}" srcOrd="2" destOrd="0" presId="urn:microsoft.com/office/officeart/2005/8/layout/orgChart1"/>
    <dgm:cxn modelId="{2612EC2D-E1B2-4233-BE4A-BC6E2CE985C5}" type="presParOf" srcId="{D0585005-1E00-43E9-97FB-6BCD68279B88}" destId="{CF008C29-EFD3-4E34-B352-E48B38FDB05E}" srcOrd="2" destOrd="0" presId="urn:microsoft.com/office/officeart/2005/8/layout/orgChart1"/>
    <dgm:cxn modelId="{64061342-C58B-44C2-A7EF-616F5F0DBAAB}" type="presParOf" srcId="{D0585005-1E00-43E9-97FB-6BCD68279B88}" destId="{4B8CAE01-4ABD-4AE0-8F0B-ABF4A49ED110}" srcOrd="3" destOrd="0" presId="urn:microsoft.com/office/officeart/2005/8/layout/orgChart1"/>
    <dgm:cxn modelId="{E23E8FA6-D789-47EB-8A22-BDC25B800C79}" type="presParOf" srcId="{4B8CAE01-4ABD-4AE0-8F0B-ABF4A49ED110}" destId="{26411C79-D042-4B3B-8F75-9A2044636B92}" srcOrd="0" destOrd="0" presId="urn:microsoft.com/office/officeart/2005/8/layout/orgChart1"/>
    <dgm:cxn modelId="{2A57E718-9EC3-4610-B81E-BD1D52014A77}" type="presParOf" srcId="{26411C79-D042-4B3B-8F75-9A2044636B92}" destId="{43A9C488-6A07-43C9-8C01-224D567BDFF0}" srcOrd="0" destOrd="0" presId="urn:microsoft.com/office/officeart/2005/8/layout/orgChart1"/>
    <dgm:cxn modelId="{E371EEC8-80E3-4BA4-8A19-617FE19DC046}" type="presParOf" srcId="{26411C79-D042-4B3B-8F75-9A2044636B92}" destId="{6A5EE4B7-472E-4FAF-BBC8-E97398D6A8C4}" srcOrd="1" destOrd="0" presId="urn:microsoft.com/office/officeart/2005/8/layout/orgChart1"/>
    <dgm:cxn modelId="{50A27AD6-F269-4FCD-BF03-877E294CC94C}" type="presParOf" srcId="{4B8CAE01-4ABD-4AE0-8F0B-ABF4A49ED110}" destId="{00006CE4-6ED7-4337-948F-F638CD925873}" srcOrd="1" destOrd="0" presId="urn:microsoft.com/office/officeart/2005/8/layout/orgChart1"/>
    <dgm:cxn modelId="{F450272A-645A-489B-BD5C-4324021FA46D}" type="presParOf" srcId="{4B8CAE01-4ABD-4AE0-8F0B-ABF4A49ED110}" destId="{6E582469-DAC9-49E6-8C17-6805064EDDA5}" srcOrd="2" destOrd="0" presId="urn:microsoft.com/office/officeart/2005/8/layout/orgChart1"/>
    <dgm:cxn modelId="{1FA84847-8A50-4C64-B798-1F378819D2E4}" type="presParOf" srcId="{D0585005-1E00-43E9-97FB-6BCD68279B88}" destId="{7126F4FC-0F72-4DD5-8E4F-7AFDB9FA3867}" srcOrd="4" destOrd="0" presId="urn:microsoft.com/office/officeart/2005/8/layout/orgChart1"/>
    <dgm:cxn modelId="{94D7A518-A8E2-4FE4-9A6E-29D3BA4504C1}" type="presParOf" srcId="{D0585005-1E00-43E9-97FB-6BCD68279B88}" destId="{DA421963-D9B0-4B6D-B60C-96467C65FD1C}" srcOrd="5" destOrd="0" presId="urn:microsoft.com/office/officeart/2005/8/layout/orgChart1"/>
    <dgm:cxn modelId="{4A3F437B-F718-403E-A720-CF18F98C46B8}" type="presParOf" srcId="{DA421963-D9B0-4B6D-B60C-96467C65FD1C}" destId="{5D209D41-EDF7-442D-9CC0-72C0E76F8008}" srcOrd="0" destOrd="0" presId="urn:microsoft.com/office/officeart/2005/8/layout/orgChart1"/>
    <dgm:cxn modelId="{2203DF7C-49B8-48A3-B222-B2E0545C42C1}" type="presParOf" srcId="{5D209D41-EDF7-442D-9CC0-72C0E76F8008}" destId="{36202792-E364-4EE5-945E-35DB5B0B6F5B}" srcOrd="0" destOrd="0" presId="urn:microsoft.com/office/officeart/2005/8/layout/orgChart1"/>
    <dgm:cxn modelId="{6972AD77-6BF5-46DE-BC10-792B8EDF038E}" type="presParOf" srcId="{5D209D41-EDF7-442D-9CC0-72C0E76F8008}" destId="{B33FBC3B-72A2-42B8-8CE0-536FC5C09DBB}" srcOrd="1" destOrd="0" presId="urn:microsoft.com/office/officeart/2005/8/layout/orgChart1"/>
    <dgm:cxn modelId="{AAC398F4-8F3F-4F70-A00B-A11AF83EDB80}" type="presParOf" srcId="{DA421963-D9B0-4B6D-B60C-96467C65FD1C}" destId="{0DBC07C3-3879-4533-B42E-156909910B00}" srcOrd="1" destOrd="0" presId="urn:microsoft.com/office/officeart/2005/8/layout/orgChart1"/>
    <dgm:cxn modelId="{8EBC10EC-B38A-4A96-9FB7-7987628F4BA5}" type="presParOf" srcId="{DA421963-D9B0-4B6D-B60C-96467C65FD1C}" destId="{0255B3F7-711E-410F-9AB6-A4F67FC21EE7}" srcOrd="2" destOrd="0" presId="urn:microsoft.com/office/officeart/2005/8/layout/orgChart1"/>
    <dgm:cxn modelId="{3BCC8447-3D7E-47C3-8A70-D6A42826514F}" type="presParOf" srcId="{C018B6E6-D8D7-47A8-BD13-22307468597C}" destId="{4376D84C-3EDE-4B7A-A269-7E2531580EF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26F4FC-0F72-4DD5-8E4F-7AFDB9FA3867}">
      <dsp:nvSpPr>
        <dsp:cNvPr id="0" name=""/>
        <dsp:cNvSpPr/>
      </dsp:nvSpPr>
      <dsp:spPr>
        <a:xfrm>
          <a:off x="3452776" y="2039125"/>
          <a:ext cx="2381200" cy="1921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9328"/>
              </a:lnTo>
              <a:lnTo>
                <a:pt x="2381200" y="1709328"/>
              </a:lnTo>
              <a:lnTo>
                <a:pt x="2381200" y="1921312"/>
              </a:lnTo>
            </a:path>
          </a:pathLst>
        </a:custGeom>
        <a:noFill/>
        <a:ln w="95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008C29-EFD3-4E34-B352-E48B38FDB05E}">
      <dsp:nvSpPr>
        <dsp:cNvPr id="0" name=""/>
        <dsp:cNvSpPr/>
      </dsp:nvSpPr>
      <dsp:spPr>
        <a:xfrm>
          <a:off x="3407056" y="2039125"/>
          <a:ext cx="91440" cy="19213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09328"/>
              </a:lnTo>
              <a:lnTo>
                <a:pt x="50659" y="1709328"/>
              </a:lnTo>
              <a:lnTo>
                <a:pt x="50659" y="1921312"/>
              </a:lnTo>
            </a:path>
          </a:pathLst>
        </a:custGeom>
        <a:noFill/>
        <a:ln w="95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CE40AA-1640-43F3-8453-12E63EA36F8A}">
      <dsp:nvSpPr>
        <dsp:cNvPr id="0" name=""/>
        <dsp:cNvSpPr/>
      </dsp:nvSpPr>
      <dsp:spPr>
        <a:xfrm>
          <a:off x="1009448" y="2039125"/>
          <a:ext cx="2443328" cy="1921312"/>
        </a:xfrm>
        <a:custGeom>
          <a:avLst/>
          <a:gdLst/>
          <a:ahLst/>
          <a:cxnLst/>
          <a:rect l="0" t="0" r="0" b="0"/>
          <a:pathLst>
            <a:path>
              <a:moveTo>
                <a:pt x="2443328" y="0"/>
              </a:moveTo>
              <a:lnTo>
                <a:pt x="2443328" y="1709328"/>
              </a:lnTo>
              <a:lnTo>
                <a:pt x="0" y="1709328"/>
              </a:lnTo>
              <a:lnTo>
                <a:pt x="0" y="1921312"/>
              </a:lnTo>
            </a:path>
          </a:pathLst>
        </a:custGeom>
        <a:noFill/>
        <a:ln w="95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6C380-BE13-44B3-B9B3-57A8F9BCA3A0}">
      <dsp:nvSpPr>
        <dsp:cNvPr id="0" name=""/>
        <dsp:cNvSpPr/>
      </dsp:nvSpPr>
      <dsp:spPr>
        <a:xfrm>
          <a:off x="0" y="1029677"/>
          <a:ext cx="6905553" cy="1009448"/>
        </a:xfrm>
        <a:prstGeom prst="rect">
          <a:avLst/>
        </a:prstGeom>
        <a:noFill/>
        <a:ln w="9525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accent1">
                  <a:lumMod val="75000"/>
                </a:schemeClr>
              </a:solidFill>
            </a:rPr>
            <a:t>В каком слове все согласные звуки мягкие?</a:t>
          </a:r>
          <a:endParaRPr lang="ru-RU" sz="28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1029677"/>
        <a:ext cx="6905553" cy="1009448"/>
      </dsp:txXfrm>
    </dsp:sp>
    <dsp:sp modelId="{5CB248B2-F183-47E7-B163-21DB2317BB01}">
      <dsp:nvSpPr>
        <dsp:cNvPr id="0" name=""/>
        <dsp:cNvSpPr/>
      </dsp:nvSpPr>
      <dsp:spPr>
        <a:xfrm>
          <a:off x="0" y="3960438"/>
          <a:ext cx="2018896" cy="574719"/>
        </a:xfrm>
        <a:prstGeom prst="rect">
          <a:avLst/>
        </a:prstGeom>
        <a:noFill/>
        <a:ln w="9525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accent1">
                  <a:lumMod val="75000"/>
                </a:schemeClr>
              </a:solidFill>
            </a:rPr>
            <a:t>земля</a:t>
          </a:r>
          <a:endParaRPr lang="ru-RU" sz="28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3960438"/>
        <a:ext cx="2018896" cy="574719"/>
      </dsp:txXfrm>
    </dsp:sp>
    <dsp:sp modelId="{43A9C488-6A07-43C9-8C01-224D567BDFF0}">
      <dsp:nvSpPr>
        <dsp:cNvPr id="0" name=""/>
        <dsp:cNvSpPr/>
      </dsp:nvSpPr>
      <dsp:spPr>
        <a:xfrm>
          <a:off x="2448268" y="3960438"/>
          <a:ext cx="2018896" cy="574719"/>
        </a:xfrm>
        <a:prstGeom prst="rect">
          <a:avLst/>
        </a:prstGeom>
        <a:noFill/>
        <a:ln w="9525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accent1">
                  <a:lumMod val="75000"/>
                </a:schemeClr>
              </a:solidFill>
            </a:rPr>
            <a:t>берёза</a:t>
          </a:r>
          <a:endParaRPr lang="ru-RU" sz="28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2448268" y="3960438"/>
        <a:ext cx="2018896" cy="574719"/>
      </dsp:txXfrm>
    </dsp:sp>
    <dsp:sp modelId="{36202792-E364-4EE5-945E-35DB5B0B6F5B}">
      <dsp:nvSpPr>
        <dsp:cNvPr id="0" name=""/>
        <dsp:cNvSpPr/>
      </dsp:nvSpPr>
      <dsp:spPr>
        <a:xfrm>
          <a:off x="4824529" y="3960438"/>
          <a:ext cx="2018896" cy="574719"/>
        </a:xfrm>
        <a:prstGeom prst="rect">
          <a:avLst/>
        </a:prstGeom>
        <a:noFill/>
        <a:ln w="9525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accent1">
                  <a:lumMod val="75000"/>
                </a:schemeClr>
              </a:solidFill>
            </a:rPr>
            <a:t>лютики</a:t>
          </a:r>
          <a:endParaRPr lang="ru-RU" sz="28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4824529" y="3960438"/>
        <a:ext cx="2018896" cy="57471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26F4FC-0F72-4DD5-8E4F-7AFDB9FA3867}">
      <dsp:nvSpPr>
        <dsp:cNvPr id="0" name=""/>
        <dsp:cNvSpPr/>
      </dsp:nvSpPr>
      <dsp:spPr>
        <a:xfrm>
          <a:off x="3452776" y="2039125"/>
          <a:ext cx="2381200" cy="1921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9328"/>
              </a:lnTo>
              <a:lnTo>
                <a:pt x="2381200" y="1709328"/>
              </a:lnTo>
              <a:lnTo>
                <a:pt x="2381200" y="1921312"/>
              </a:lnTo>
            </a:path>
          </a:pathLst>
        </a:custGeom>
        <a:noFill/>
        <a:ln w="95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008C29-EFD3-4E34-B352-E48B38FDB05E}">
      <dsp:nvSpPr>
        <dsp:cNvPr id="0" name=""/>
        <dsp:cNvSpPr/>
      </dsp:nvSpPr>
      <dsp:spPr>
        <a:xfrm>
          <a:off x="3407056" y="2039125"/>
          <a:ext cx="91440" cy="19213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09328"/>
              </a:lnTo>
              <a:lnTo>
                <a:pt x="50659" y="1709328"/>
              </a:lnTo>
              <a:lnTo>
                <a:pt x="50659" y="1921312"/>
              </a:lnTo>
            </a:path>
          </a:pathLst>
        </a:custGeom>
        <a:noFill/>
        <a:ln w="95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CE40AA-1640-43F3-8453-12E63EA36F8A}">
      <dsp:nvSpPr>
        <dsp:cNvPr id="0" name=""/>
        <dsp:cNvSpPr/>
      </dsp:nvSpPr>
      <dsp:spPr>
        <a:xfrm>
          <a:off x="1009448" y="2039125"/>
          <a:ext cx="2443328" cy="1921312"/>
        </a:xfrm>
        <a:custGeom>
          <a:avLst/>
          <a:gdLst/>
          <a:ahLst/>
          <a:cxnLst/>
          <a:rect l="0" t="0" r="0" b="0"/>
          <a:pathLst>
            <a:path>
              <a:moveTo>
                <a:pt x="2443328" y="0"/>
              </a:moveTo>
              <a:lnTo>
                <a:pt x="2443328" y="1709328"/>
              </a:lnTo>
              <a:lnTo>
                <a:pt x="0" y="1709328"/>
              </a:lnTo>
              <a:lnTo>
                <a:pt x="0" y="1921312"/>
              </a:lnTo>
            </a:path>
          </a:pathLst>
        </a:custGeom>
        <a:noFill/>
        <a:ln w="95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6C380-BE13-44B3-B9B3-57A8F9BCA3A0}">
      <dsp:nvSpPr>
        <dsp:cNvPr id="0" name=""/>
        <dsp:cNvSpPr/>
      </dsp:nvSpPr>
      <dsp:spPr>
        <a:xfrm>
          <a:off x="0" y="1029677"/>
          <a:ext cx="6905553" cy="1009448"/>
        </a:xfrm>
        <a:prstGeom prst="rect">
          <a:avLst/>
        </a:prstGeom>
        <a:noFill/>
        <a:ln w="9525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accent1">
                  <a:lumMod val="75000"/>
                </a:schemeClr>
              </a:solidFill>
            </a:rPr>
            <a:t>В каком слове все согласные звуки мягкие?</a:t>
          </a:r>
          <a:endParaRPr lang="ru-RU" sz="28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1029677"/>
        <a:ext cx="6905553" cy="1009448"/>
      </dsp:txXfrm>
    </dsp:sp>
    <dsp:sp modelId="{5CB248B2-F183-47E7-B163-21DB2317BB01}">
      <dsp:nvSpPr>
        <dsp:cNvPr id="0" name=""/>
        <dsp:cNvSpPr/>
      </dsp:nvSpPr>
      <dsp:spPr>
        <a:xfrm>
          <a:off x="0" y="3960438"/>
          <a:ext cx="2018896" cy="574719"/>
        </a:xfrm>
        <a:prstGeom prst="rect">
          <a:avLst/>
        </a:prstGeom>
        <a:noFill/>
        <a:ln w="9525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accent1">
                  <a:lumMod val="75000"/>
                </a:schemeClr>
              </a:solidFill>
            </a:rPr>
            <a:t>земля</a:t>
          </a:r>
          <a:endParaRPr lang="ru-RU" sz="28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3960438"/>
        <a:ext cx="2018896" cy="574719"/>
      </dsp:txXfrm>
    </dsp:sp>
    <dsp:sp modelId="{43A9C488-6A07-43C9-8C01-224D567BDFF0}">
      <dsp:nvSpPr>
        <dsp:cNvPr id="0" name=""/>
        <dsp:cNvSpPr/>
      </dsp:nvSpPr>
      <dsp:spPr>
        <a:xfrm>
          <a:off x="2448268" y="3960438"/>
          <a:ext cx="2018896" cy="574719"/>
        </a:xfrm>
        <a:prstGeom prst="rect">
          <a:avLst/>
        </a:prstGeom>
        <a:noFill/>
        <a:ln w="9525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accent1">
                  <a:lumMod val="75000"/>
                </a:schemeClr>
              </a:solidFill>
            </a:rPr>
            <a:t>берёза</a:t>
          </a:r>
          <a:endParaRPr lang="ru-RU" sz="28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2448268" y="3960438"/>
        <a:ext cx="2018896" cy="574719"/>
      </dsp:txXfrm>
    </dsp:sp>
    <dsp:sp modelId="{36202792-E364-4EE5-945E-35DB5B0B6F5B}">
      <dsp:nvSpPr>
        <dsp:cNvPr id="0" name=""/>
        <dsp:cNvSpPr/>
      </dsp:nvSpPr>
      <dsp:spPr>
        <a:xfrm>
          <a:off x="4824529" y="3960438"/>
          <a:ext cx="2018896" cy="574719"/>
        </a:xfrm>
        <a:prstGeom prst="rect">
          <a:avLst/>
        </a:prstGeom>
        <a:noFill/>
        <a:ln w="9525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C00000"/>
              </a:solidFill>
            </a:rPr>
            <a:t>лютики</a:t>
          </a:r>
          <a:endParaRPr lang="ru-RU" sz="2800" b="1" kern="1200" dirty="0">
            <a:solidFill>
              <a:srgbClr val="C00000"/>
            </a:solidFill>
          </a:endParaRPr>
        </a:p>
      </dsp:txBody>
      <dsp:txXfrm>
        <a:off x="4824529" y="3960438"/>
        <a:ext cx="2018896" cy="57471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26F4FC-0F72-4DD5-8E4F-7AFDB9FA3867}">
      <dsp:nvSpPr>
        <dsp:cNvPr id="0" name=""/>
        <dsp:cNvSpPr/>
      </dsp:nvSpPr>
      <dsp:spPr>
        <a:xfrm>
          <a:off x="3452776" y="2039125"/>
          <a:ext cx="2381200" cy="1921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9328"/>
              </a:lnTo>
              <a:lnTo>
                <a:pt x="2381200" y="1709328"/>
              </a:lnTo>
              <a:lnTo>
                <a:pt x="2381200" y="1921312"/>
              </a:lnTo>
            </a:path>
          </a:pathLst>
        </a:custGeom>
        <a:noFill/>
        <a:ln w="95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008C29-EFD3-4E34-B352-E48B38FDB05E}">
      <dsp:nvSpPr>
        <dsp:cNvPr id="0" name=""/>
        <dsp:cNvSpPr/>
      </dsp:nvSpPr>
      <dsp:spPr>
        <a:xfrm>
          <a:off x="3407056" y="2039125"/>
          <a:ext cx="91440" cy="19213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09328"/>
              </a:lnTo>
              <a:lnTo>
                <a:pt x="50659" y="1709328"/>
              </a:lnTo>
              <a:lnTo>
                <a:pt x="50659" y="1921312"/>
              </a:lnTo>
            </a:path>
          </a:pathLst>
        </a:custGeom>
        <a:noFill/>
        <a:ln w="95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CE40AA-1640-43F3-8453-12E63EA36F8A}">
      <dsp:nvSpPr>
        <dsp:cNvPr id="0" name=""/>
        <dsp:cNvSpPr/>
      </dsp:nvSpPr>
      <dsp:spPr>
        <a:xfrm>
          <a:off x="1009448" y="2039125"/>
          <a:ext cx="2443328" cy="1921312"/>
        </a:xfrm>
        <a:custGeom>
          <a:avLst/>
          <a:gdLst/>
          <a:ahLst/>
          <a:cxnLst/>
          <a:rect l="0" t="0" r="0" b="0"/>
          <a:pathLst>
            <a:path>
              <a:moveTo>
                <a:pt x="2443328" y="0"/>
              </a:moveTo>
              <a:lnTo>
                <a:pt x="2443328" y="1709328"/>
              </a:lnTo>
              <a:lnTo>
                <a:pt x="0" y="1709328"/>
              </a:lnTo>
              <a:lnTo>
                <a:pt x="0" y="1921312"/>
              </a:lnTo>
            </a:path>
          </a:pathLst>
        </a:custGeom>
        <a:noFill/>
        <a:ln w="95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6C380-BE13-44B3-B9B3-57A8F9BCA3A0}">
      <dsp:nvSpPr>
        <dsp:cNvPr id="0" name=""/>
        <dsp:cNvSpPr/>
      </dsp:nvSpPr>
      <dsp:spPr>
        <a:xfrm>
          <a:off x="0" y="1029677"/>
          <a:ext cx="6905553" cy="1009448"/>
        </a:xfrm>
        <a:prstGeom prst="rect">
          <a:avLst/>
        </a:prstGeom>
        <a:noFill/>
        <a:ln w="9525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accent1">
                  <a:lumMod val="75000"/>
                </a:schemeClr>
              </a:solidFill>
            </a:rPr>
            <a:t>В каком слове все согласные звуки глухие?</a:t>
          </a:r>
          <a:endParaRPr lang="ru-RU" sz="28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1029677"/>
        <a:ext cx="6905553" cy="1009448"/>
      </dsp:txXfrm>
    </dsp:sp>
    <dsp:sp modelId="{5CB248B2-F183-47E7-B163-21DB2317BB01}">
      <dsp:nvSpPr>
        <dsp:cNvPr id="0" name=""/>
        <dsp:cNvSpPr/>
      </dsp:nvSpPr>
      <dsp:spPr>
        <a:xfrm>
          <a:off x="0" y="3960438"/>
          <a:ext cx="2018896" cy="574719"/>
        </a:xfrm>
        <a:prstGeom prst="rect">
          <a:avLst/>
        </a:prstGeom>
        <a:noFill/>
        <a:ln w="9525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accent1">
                  <a:lumMod val="75000"/>
                </a:schemeClr>
              </a:solidFill>
            </a:rPr>
            <a:t>гусь</a:t>
          </a:r>
          <a:endParaRPr lang="ru-RU" sz="28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3960438"/>
        <a:ext cx="2018896" cy="574719"/>
      </dsp:txXfrm>
    </dsp:sp>
    <dsp:sp modelId="{43A9C488-6A07-43C9-8C01-224D567BDFF0}">
      <dsp:nvSpPr>
        <dsp:cNvPr id="0" name=""/>
        <dsp:cNvSpPr/>
      </dsp:nvSpPr>
      <dsp:spPr>
        <a:xfrm>
          <a:off x="2448268" y="3960438"/>
          <a:ext cx="2018896" cy="574719"/>
        </a:xfrm>
        <a:prstGeom prst="rect">
          <a:avLst/>
        </a:prstGeom>
        <a:noFill/>
        <a:ln w="9525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accent1">
                  <a:lumMod val="75000"/>
                </a:schemeClr>
              </a:solidFill>
            </a:rPr>
            <a:t>журавль</a:t>
          </a:r>
          <a:endParaRPr lang="ru-RU" sz="28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2448268" y="3960438"/>
        <a:ext cx="2018896" cy="574719"/>
      </dsp:txXfrm>
    </dsp:sp>
    <dsp:sp modelId="{36202792-E364-4EE5-945E-35DB5B0B6F5B}">
      <dsp:nvSpPr>
        <dsp:cNvPr id="0" name=""/>
        <dsp:cNvSpPr/>
      </dsp:nvSpPr>
      <dsp:spPr>
        <a:xfrm>
          <a:off x="4824529" y="3960438"/>
          <a:ext cx="2018896" cy="574719"/>
        </a:xfrm>
        <a:prstGeom prst="rect">
          <a:avLst/>
        </a:prstGeom>
        <a:noFill/>
        <a:ln w="9525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accent1">
                  <a:lumMod val="75000"/>
                </a:schemeClr>
              </a:solidFill>
            </a:rPr>
            <a:t>птица</a:t>
          </a:r>
          <a:endParaRPr lang="ru-RU" sz="28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4824529" y="3960438"/>
        <a:ext cx="2018896" cy="57471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26F4FC-0F72-4DD5-8E4F-7AFDB9FA3867}">
      <dsp:nvSpPr>
        <dsp:cNvPr id="0" name=""/>
        <dsp:cNvSpPr/>
      </dsp:nvSpPr>
      <dsp:spPr>
        <a:xfrm>
          <a:off x="3452776" y="2039125"/>
          <a:ext cx="2381200" cy="1921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9328"/>
              </a:lnTo>
              <a:lnTo>
                <a:pt x="2381200" y="1709328"/>
              </a:lnTo>
              <a:lnTo>
                <a:pt x="2381200" y="1921312"/>
              </a:lnTo>
            </a:path>
          </a:pathLst>
        </a:custGeom>
        <a:noFill/>
        <a:ln w="95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008C29-EFD3-4E34-B352-E48B38FDB05E}">
      <dsp:nvSpPr>
        <dsp:cNvPr id="0" name=""/>
        <dsp:cNvSpPr/>
      </dsp:nvSpPr>
      <dsp:spPr>
        <a:xfrm>
          <a:off x="3407056" y="2039125"/>
          <a:ext cx="91440" cy="19213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09328"/>
              </a:lnTo>
              <a:lnTo>
                <a:pt x="50659" y="1709328"/>
              </a:lnTo>
              <a:lnTo>
                <a:pt x="50659" y="1921312"/>
              </a:lnTo>
            </a:path>
          </a:pathLst>
        </a:custGeom>
        <a:noFill/>
        <a:ln w="95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CE40AA-1640-43F3-8453-12E63EA36F8A}">
      <dsp:nvSpPr>
        <dsp:cNvPr id="0" name=""/>
        <dsp:cNvSpPr/>
      </dsp:nvSpPr>
      <dsp:spPr>
        <a:xfrm>
          <a:off x="1009448" y="2039125"/>
          <a:ext cx="2443328" cy="1921312"/>
        </a:xfrm>
        <a:custGeom>
          <a:avLst/>
          <a:gdLst/>
          <a:ahLst/>
          <a:cxnLst/>
          <a:rect l="0" t="0" r="0" b="0"/>
          <a:pathLst>
            <a:path>
              <a:moveTo>
                <a:pt x="2443328" y="0"/>
              </a:moveTo>
              <a:lnTo>
                <a:pt x="2443328" y="1709328"/>
              </a:lnTo>
              <a:lnTo>
                <a:pt x="0" y="1709328"/>
              </a:lnTo>
              <a:lnTo>
                <a:pt x="0" y="1921312"/>
              </a:lnTo>
            </a:path>
          </a:pathLst>
        </a:custGeom>
        <a:noFill/>
        <a:ln w="952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6C380-BE13-44B3-B9B3-57A8F9BCA3A0}">
      <dsp:nvSpPr>
        <dsp:cNvPr id="0" name=""/>
        <dsp:cNvSpPr/>
      </dsp:nvSpPr>
      <dsp:spPr>
        <a:xfrm>
          <a:off x="0" y="1029677"/>
          <a:ext cx="6905553" cy="1009448"/>
        </a:xfrm>
        <a:prstGeom prst="rect">
          <a:avLst/>
        </a:prstGeom>
        <a:noFill/>
        <a:ln w="9525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accent1">
                  <a:lumMod val="75000"/>
                </a:schemeClr>
              </a:solidFill>
            </a:rPr>
            <a:t>В каком слове все согласные звуки глухие?</a:t>
          </a:r>
          <a:endParaRPr lang="ru-RU" sz="28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1029677"/>
        <a:ext cx="6905553" cy="1009448"/>
      </dsp:txXfrm>
    </dsp:sp>
    <dsp:sp modelId="{5CB248B2-F183-47E7-B163-21DB2317BB01}">
      <dsp:nvSpPr>
        <dsp:cNvPr id="0" name=""/>
        <dsp:cNvSpPr/>
      </dsp:nvSpPr>
      <dsp:spPr>
        <a:xfrm>
          <a:off x="0" y="3960438"/>
          <a:ext cx="2018896" cy="574719"/>
        </a:xfrm>
        <a:prstGeom prst="rect">
          <a:avLst/>
        </a:prstGeom>
        <a:noFill/>
        <a:ln w="9525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accent1">
                  <a:lumMod val="75000"/>
                </a:schemeClr>
              </a:solidFill>
            </a:rPr>
            <a:t>гусь</a:t>
          </a:r>
          <a:endParaRPr lang="ru-RU" sz="28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3960438"/>
        <a:ext cx="2018896" cy="574719"/>
      </dsp:txXfrm>
    </dsp:sp>
    <dsp:sp modelId="{43A9C488-6A07-43C9-8C01-224D567BDFF0}">
      <dsp:nvSpPr>
        <dsp:cNvPr id="0" name=""/>
        <dsp:cNvSpPr/>
      </dsp:nvSpPr>
      <dsp:spPr>
        <a:xfrm>
          <a:off x="2448268" y="3960438"/>
          <a:ext cx="2018896" cy="574719"/>
        </a:xfrm>
        <a:prstGeom prst="rect">
          <a:avLst/>
        </a:prstGeom>
        <a:noFill/>
        <a:ln w="9525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accent1">
                  <a:lumMod val="75000"/>
                </a:schemeClr>
              </a:solidFill>
            </a:rPr>
            <a:t>журавль</a:t>
          </a:r>
          <a:endParaRPr lang="ru-RU" sz="28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2448268" y="3960438"/>
        <a:ext cx="2018896" cy="574719"/>
      </dsp:txXfrm>
    </dsp:sp>
    <dsp:sp modelId="{36202792-E364-4EE5-945E-35DB5B0B6F5B}">
      <dsp:nvSpPr>
        <dsp:cNvPr id="0" name=""/>
        <dsp:cNvSpPr/>
      </dsp:nvSpPr>
      <dsp:spPr>
        <a:xfrm>
          <a:off x="4824529" y="3960438"/>
          <a:ext cx="2018896" cy="574719"/>
        </a:xfrm>
        <a:prstGeom prst="rect">
          <a:avLst/>
        </a:prstGeom>
        <a:noFill/>
        <a:ln w="9525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C00000"/>
              </a:solidFill>
            </a:rPr>
            <a:t>птица</a:t>
          </a:r>
          <a:endParaRPr lang="ru-RU" sz="2800" b="1" kern="1200" dirty="0">
            <a:solidFill>
              <a:srgbClr val="C00000"/>
            </a:solidFill>
          </a:endParaRPr>
        </a:p>
      </dsp:txBody>
      <dsp:txXfrm>
        <a:off x="4824529" y="3960438"/>
        <a:ext cx="2018896" cy="5747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лако 2"/>
          <p:cNvSpPr/>
          <p:nvPr/>
        </p:nvSpPr>
        <p:spPr>
          <a:xfrm>
            <a:off x="2257602" y="764704"/>
            <a:ext cx="6480720" cy="2877987"/>
          </a:xfrm>
          <a:prstGeom prst="cloud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627784" y="1052736"/>
            <a:ext cx="5616624" cy="258995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русского языка     </a:t>
            </a:r>
          </a:p>
          <a:p>
            <a:r>
              <a:rPr lang="ru-RU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    1     классе </a:t>
            </a:r>
          </a:p>
          <a:p>
            <a:r>
              <a:rPr lang="ru-RU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УМК «Гармония»</a:t>
            </a:r>
            <a:endParaRPr lang="ru-RU" sz="24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899592" y="2564905"/>
            <a:ext cx="7776864" cy="2376264"/>
          </a:xfrm>
          <a:prstGeom prst="cloud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«Звуки русского языка»</a:t>
            </a:r>
            <a:endParaRPr lang="ru-RU" sz="36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162773" y="3973944"/>
            <a:ext cx="473123" cy="4631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854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931" y="3429000"/>
            <a:ext cx="2291930" cy="2291930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395668" y="1606554"/>
            <a:ext cx="6046815" cy="155756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3600" b="1" dirty="0" smtClean="0">
                <a:solidFill>
                  <a:srgbClr val="FF6600"/>
                </a:solidFill>
              </a:rPr>
              <a:t>[</a:t>
            </a:r>
            <a:r>
              <a:rPr lang="ru-RU" sz="3600" b="1" dirty="0" smtClean="0">
                <a:solidFill>
                  <a:srgbClr val="FF6600"/>
                </a:solidFill>
              </a:rPr>
              <a:t>и</a:t>
            </a:r>
            <a:r>
              <a:rPr lang="en-US" sz="3600" b="1" dirty="0" smtClean="0">
                <a:solidFill>
                  <a:srgbClr val="FF6600"/>
                </a:solidFill>
              </a:rPr>
              <a:t>]         </a:t>
            </a:r>
            <a:r>
              <a:rPr lang="ru-RU" sz="3600" b="1" dirty="0" smtClean="0">
                <a:solidFill>
                  <a:srgbClr val="FF6600"/>
                </a:solidFill>
              </a:rPr>
              <a:t>   </a:t>
            </a:r>
            <a:r>
              <a:rPr lang="en-US" sz="3600" b="1" dirty="0" smtClean="0">
                <a:solidFill>
                  <a:srgbClr val="FF6600"/>
                </a:solidFill>
              </a:rPr>
              <a:t> [</a:t>
            </a:r>
            <a:r>
              <a:rPr lang="ru-RU" sz="3600" b="1" dirty="0" smtClean="0">
                <a:solidFill>
                  <a:srgbClr val="FF6600"/>
                </a:solidFill>
              </a:rPr>
              <a:t>й</a:t>
            </a:r>
            <a:r>
              <a:rPr lang="en-US" sz="3600" b="1" dirty="0" smtClean="0">
                <a:solidFill>
                  <a:srgbClr val="FF6600"/>
                </a:solidFill>
              </a:rPr>
              <a:t>’]          [</a:t>
            </a:r>
            <a:r>
              <a:rPr lang="ru-RU" sz="3600" b="1" dirty="0" smtClean="0">
                <a:solidFill>
                  <a:srgbClr val="FF6600"/>
                </a:solidFill>
              </a:rPr>
              <a:t>з</a:t>
            </a:r>
            <a:r>
              <a:rPr lang="en-US" sz="3600" b="1" dirty="0" smtClean="0">
                <a:solidFill>
                  <a:srgbClr val="FF6600"/>
                </a:solidFill>
              </a:rPr>
              <a:t>]         </a:t>
            </a:r>
            <a:r>
              <a:rPr lang="ru-RU" sz="3600" b="1" dirty="0" smtClean="0">
                <a:solidFill>
                  <a:srgbClr val="FF6600"/>
                </a:solidFill>
              </a:rPr>
              <a:t>  </a:t>
            </a:r>
            <a:r>
              <a:rPr lang="en-US" sz="3600" b="1" dirty="0" smtClean="0">
                <a:solidFill>
                  <a:srgbClr val="FF6600"/>
                </a:solidFill>
              </a:rPr>
              <a:t> [</a:t>
            </a:r>
            <a:r>
              <a:rPr lang="ru-RU" sz="3600" b="1" dirty="0" smtClean="0">
                <a:solidFill>
                  <a:srgbClr val="FF6600"/>
                </a:solidFill>
              </a:rPr>
              <a:t>т</a:t>
            </a:r>
            <a:r>
              <a:rPr lang="en-US" sz="3600" b="1" dirty="0" smtClean="0">
                <a:solidFill>
                  <a:srgbClr val="FF6600"/>
                </a:solidFill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sz="3600" b="1" dirty="0" smtClean="0">
                <a:solidFill>
                  <a:srgbClr val="FF6600"/>
                </a:solidFill>
              </a:rPr>
              <a:t>[</a:t>
            </a:r>
            <a:r>
              <a:rPr lang="ru-RU" sz="3600" b="1" dirty="0" smtClean="0">
                <a:solidFill>
                  <a:srgbClr val="FF6600"/>
                </a:solidFill>
              </a:rPr>
              <a:t>с</a:t>
            </a:r>
            <a:r>
              <a:rPr lang="en-US" sz="3600" b="1" dirty="0" smtClean="0">
                <a:solidFill>
                  <a:srgbClr val="FF6600"/>
                </a:solidFill>
              </a:rPr>
              <a:t>’]             [</a:t>
            </a:r>
            <a:r>
              <a:rPr lang="ru-RU" sz="3600" b="1" dirty="0" smtClean="0">
                <a:solidFill>
                  <a:srgbClr val="FF6600"/>
                </a:solidFill>
              </a:rPr>
              <a:t>а</a:t>
            </a:r>
            <a:r>
              <a:rPr lang="en-US" sz="3600" b="1" dirty="0" smtClean="0">
                <a:solidFill>
                  <a:srgbClr val="FF6600"/>
                </a:solidFill>
              </a:rPr>
              <a:t>]           [</a:t>
            </a:r>
            <a:r>
              <a:rPr lang="ru-RU" sz="3600" b="1" dirty="0" smtClean="0">
                <a:solidFill>
                  <a:srgbClr val="FF6600"/>
                </a:solidFill>
              </a:rPr>
              <a:t>р</a:t>
            </a:r>
            <a:r>
              <a:rPr lang="en-US" sz="3600" b="1" dirty="0" smtClean="0">
                <a:solidFill>
                  <a:srgbClr val="FF6600"/>
                </a:solidFill>
              </a:rPr>
              <a:t>’]          [</a:t>
            </a:r>
            <a:r>
              <a:rPr lang="ru-RU" sz="3600" b="1" dirty="0" smtClean="0">
                <a:solidFill>
                  <a:srgbClr val="FF6600"/>
                </a:solidFill>
              </a:rPr>
              <a:t>в</a:t>
            </a:r>
            <a:r>
              <a:rPr lang="en-US" sz="3600" b="1" dirty="0" smtClean="0">
                <a:solidFill>
                  <a:srgbClr val="FF6600"/>
                </a:solidFill>
              </a:rPr>
              <a:t>]</a:t>
            </a:r>
            <a:endParaRPr lang="ru-RU" sz="3600" b="1" dirty="0">
              <a:solidFill>
                <a:srgbClr val="FF6600"/>
              </a:solidFill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12746" y="4077072"/>
            <a:ext cx="1901031" cy="23410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22" y="3429000"/>
            <a:ext cx="2291930" cy="2291930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1247734" y="4242936"/>
            <a:ext cx="360040" cy="378583"/>
            <a:chOff x="2875942" y="3659923"/>
            <a:chExt cx="360040" cy="378583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2875942" y="3659923"/>
              <a:ext cx="360040" cy="3785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939969" y="3757158"/>
              <a:ext cx="231986" cy="18411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3563888" y="4285263"/>
            <a:ext cx="360040" cy="378583"/>
            <a:chOff x="5075837" y="5229200"/>
            <a:chExt cx="360040" cy="378583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5111622" y="5429190"/>
              <a:ext cx="28847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5111622" y="5541113"/>
              <a:ext cx="28847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Прямоугольник 44"/>
            <p:cNvSpPr/>
            <p:nvPr/>
          </p:nvSpPr>
          <p:spPr>
            <a:xfrm>
              <a:off x="5075837" y="5229200"/>
              <a:ext cx="360040" cy="3785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2" name="Овал 1031"/>
            <p:cNvSpPr/>
            <p:nvPr/>
          </p:nvSpPr>
          <p:spPr>
            <a:xfrm>
              <a:off x="5219853" y="5329560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3" name="Прямая соединительная линия 12"/>
          <p:cNvCxnSpPr/>
          <p:nvPr/>
        </p:nvCxnSpPr>
        <p:spPr>
          <a:xfrm>
            <a:off x="3636326" y="4574965"/>
            <a:ext cx="23149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636326" y="4512095"/>
            <a:ext cx="23149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Рисунок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861" y="3475554"/>
            <a:ext cx="2291930" cy="2291930"/>
          </a:xfrm>
          <a:prstGeom prst="rect">
            <a:avLst/>
          </a:prstGeom>
        </p:spPr>
      </p:pic>
      <p:grpSp>
        <p:nvGrpSpPr>
          <p:cNvPr id="31" name="Группа 30"/>
          <p:cNvGrpSpPr/>
          <p:nvPr/>
        </p:nvGrpSpPr>
        <p:grpSpPr>
          <a:xfrm>
            <a:off x="5868144" y="4295961"/>
            <a:ext cx="360040" cy="378583"/>
            <a:chOff x="5075837" y="5229200"/>
            <a:chExt cx="360040" cy="378583"/>
          </a:xfrm>
        </p:grpSpPr>
        <p:cxnSp>
          <p:nvCxnSpPr>
            <p:cNvPr id="32" name="Прямая соединительная линия 31"/>
            <p:cNvCxnSpPr/>
            <p:nvPr/>
          </p:nvCxnSpPr>
          <p:spPr>
            <a:xfrm>
              <a:off x="5111622" y="5429190"/>
              <a:ext cx="28847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5111622" y="5541113"/>
              <a:ext cx="28847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Прямоугольник 33"/>
            <p:cNvSpPr/>
            <p:nvPr/>
          </p:nvSpPr>
          <p:spPr>
            <a:xfrm>
              <a:off x="5075837" y="5229200"/>
              <a:ext cx="360040" cy="3785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5219853" y="5329560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36" name="Прямая соединительная линия 35"/>
          <p:cNvCxnSpPr/>
          <p:nvPr/>
        </p:nvCxnSpPr>
        <p:spPr>
          <a:xfrm>
            <a:off x="5932417" y="4524286"/>
            <a:ext cx="23149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Заголовок 1"/>
          <p:cNvSpPr txBox="1">
            <a:spLocks/>
          </p:cNvSpPr>
          <p:nvPr/>
        </p:nvSpPr>
        <p:spPr>
          <a:xfrm>
            <a:off x="1965306" y="332656"/>
            <a:ext cx="6201827" cy="122413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2800" b="1" dirty="0" smtClean="0"/>
              <a:t>Распределите   звуки   на   группы.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/>
              <a:t>Не   попадитесь   в   «ловушку»!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20600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140968"/>
            <a:ext cx="2291930" cy="2291930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339752" y="476672"/>
            <a:ext cx="6201827" cy="122413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2800" b="1" dirty="0" smtClean="0"/>
              <a:t>Распределите   звуки   на   группы.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/>
              <a:t>Не   попадитесь   в   «ловушку»!</a:t>
            </a:r>
            <a:endParaRPr lang="ru-RU" sz="2800" b="1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076056" y="1988840"/>
            <a:ext cx="3810042" cy="93218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US" sz="3600" b="1" dirty="0">
                <a:solidFill>
                  <a:srgbClr val="FF6600"/>
                </a:solidFill>
              </a:rPr>
              <a:t> </a:t>
            </a:r>
            <a:r>
              <a:rPr lang="en-US" sz="3600" b="1" dirty="0" smtClean="0">
                <a:solidFill>
                  <a:srgbClr val="FF6600"/>
                </a:solidFill>
              </a:rPr>
              <a:t>   [</a:t>
            </a:r>
            <a:r>
              <a:rPr lang="ru-RU" sz="3600" b="1" dirty="0" smtClean="0">
                <a:solidFill>
                  <a:srgbClr val="FF6600"/>
                </a:solidFill>
              </a:rPr>
              <a:t>т</a:t>
            </a:r>
            <a:r>
              <a:rPr lang="en-US" sz="3600" b="1" dirty="0" smtClean="0">
                <a:solidFill>
                  <a:srgbClr val="FF6600"/>
                </a:solidFill>
              </a:rPr>
              <a:t>]                [</a:t>
            </a:r>
            <a:r>
              <a:rPr lang="ru-RU" sz="3600" b="1" dirty="0" smtClean="0">
                <a:solidFill>
                  <a:srgbClr val="FF6600"/>
                </a:solidFill>
              </a:rPr>
              <a:t>с</a:t>
            </a:r>
            <a:r>
              <a:rPr lang="en-US" sz="3600" b="1" dirty="0" smtClean="0">
                <a:solidFill>
                  <a:srgbClr val="FF6600"/>
                </a:solidFill>
              </a:rPr>
              <a:t>’]                       </a:t>
            </a:r>
            <a:endParaRPr lang="ru-RU" sz="3600" b="1" dirty="0">
              <a:solidFill>
                <a:srgbClr val="FF6600"/>
              </a:solidFill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12746" y="4077072"/>
            <a:ext cx="1901031" cy="23410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068960"/>
            <a:ext cx="2291930" cy="2291930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1247734" y="4242936"/>
            <a:ext cx="360040" cy="378583"/>
            <a:chOff x="2875942" y="3659923"/>
            <a:chExt cx="360040" cy="378583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2875942" y="3659923"/>
              <a:ext cx="360040" cy="3785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939969" y="3757158"/>
              <a:ext cx="231986" cy="18411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3563888" y="4285263"/>
            <a:ext cx="360040" cy="378583"/>
            <a:chOff x="5075837" y="5229200"/>
            <a:chExt cx="360040" cy="378583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5111622" y="5429190"/>
              <a:ext cx="28847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5111622" y="5541113"/>
              <a:ext cx="28847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Прямоугольник 44"/>
            <p:cNvSpPr/>
            <p:nvPr/>
          </p:nvSpPr>
          <p:spPr>
            <a:xfrm>
              <a:off x="5075837" y="5229200"/>
              <a:ext cx="360040" cy="3785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2" name="Овал 1031"/>
            <p:cNvSpPr/>
            <p:nvPr/>
          </p:nvSpPr>
          <p:spPr>
            <a:xfrm>
              <a:off x="5219853" y="5329560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3" name="Прямая соединительная линия 12"/>
          <p:cNvCxnSpPr/>
          <p:nvPr/>
        </p:nvCxnSpPr>
        <p:spPr>
          <a:xfrm>
            <a:off x="3636326" y="4574965"/>
            <a:ext cx="23149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636326" y="4512095"/>
            <a:ext cx="23149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Рисунок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140968"/>
            <a:ext cx="2291930" cy="2291930"/>
          </a:xfrm>
          <a:prstGeom prst="rect">
            <a:avLst/>
          </a:prstGeom>
        </p:spPr>
      </p:pic>
      <p:grpSp>
        <p:nvGrpSpPr>
          <p:cNvPr id="31" name="Группа 30"/>
          <p:cNvGrpSpPr/>
          <p:nvPr/>
        </p:nvGrpSpPr>
        <p:grpSpPr>
          <a:xfrm>
            <a:off x="5868144" y="4295961"/>
            <a:ext cx="360040" cy="378583"/>
            <a:chOff x="5075837" y="5229200"/>
            <a:chExt cx="360040" cy="378583"/>
          </a:xfrm>
        </p:grpSpPr>
        <p:cxnSp>
          <p:nvCxnSpPr>
            <p:cNvPr id="32" name="Прямая соединительная линия 31"/>
            <p:cNvCxnSpPr/>
            <p:nvPr/>
          </p:nvCxnSpPr>
          <p:spPr>
            <a:xfrm>
              <a:off x="5111622" y="5429190"/>
              <a:ext cx="28847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5111622" y="5541113"/>
              <a:ext cx="28847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Прямоугольник 33"/>
            <p:cNvSpPr/>
            <p:nvPr/>
          </p:nvSpPr>
          <p:spPr>
            <a:xfrm>
              <a:off x="5075837" y="5229200"/>
              <a:ext cx="360040" cy="3785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5219853" y="5329560"/>
              <a:ext cx="72008" cy="7200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36" name="Прямая соединительная линия 35"/>
          <p:cNvCxnSpPr/>
          <p:nvPr/>
        </p:nvCxnSpPr>
        <p:spPr>
          <a:xfrm>
            <a:off x="5932417" y="4524286"/>
            <a:ext cx="23149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Заголовок 1"/>
          <p:cNvSpPr txBox="1">
            <a:spLocks/>
          </p:cNvSpPr>
          <p:nvPr/>
        </p:nvSpPr>
        <p:spPr>
          <a:xfrm>
            <a:off x="668323" y="5229201"/>
            <a:ext cx="6856006" cy="93610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en-US" sz="3600" b="1" dirty="0" smtClean="0">
                <a:solidFill>
                  <a:srgbClr val="C00000"/>
                </a:solidFill>
              </a:rPr>
              <a:t>[</a:t>
            </a:r>
            <a:r>
              <a:rPr lang="ru-RU" sz="3600" b="1" dirty="0" smtClean="0">
                <a:solidFill>
                  <a:srgbClr val="C00000"/>
                </a:solidFill>
              </a:rPr>
              <a:t>и</a:t>
            </a:r>
            <a:r>
              <a:rPr lang="en-US" sz="3600" b="1" dirty="0" smtClean="0">
                <a:solidFill>
                  <a:srgbClr val="C00000"/>
                </a:solidFill>
              </a:rPr>
              <a:t>]  [</a:t>
            </a:r>
            <a:r>
              <a:rPr lang="ru-RU" sz="3600" b="1" dirty="0">
                <a:solidFill>
                  <a:srgbClr val="C00000"/>
                </a:solidFill>
              </a:rPr>
              <a:t>а</a:t>
            </a:r>
            <a:r>
              <a:rPr lang="en-US" sz="3600" b="1" dirty="0" smtClean="0">
                <a:solidFill>
                  <a:srgbClr val="C00000"/>
                </a:solidFill>
              </a:rPr>
              <a:t>]</a:t>
            </a:r>
            <a:r>
              <a:rPr lang="en-US" sz="3600" b="1" dirty="0" smtClean="0">
                <a:solidFill>
                  <a:srgbClr val="FF6600"/>
                </a:solidFill>
              </a:rPr>
              <a:t>       </a:t>
            </a:r>
            <a:r>
              <a:rPr lang="ru-RU" sz="3600" b="1" dirty="0" smtClean="0">
                <a:solidFill>
                  <a:srgbClr val="FF6600"/>
                </a:solidFill>
              </a:rPr>
              <a:t>   </a:t>
            </a:r>
            <a:r>
              <a:rPr lang="en-US" sz="3600" b="1" dirty="0" smtClean="0">
                <a:solidFill>
                  <a:srgbClr val="FF6600"/>
                </a:solidFill>
              </a:rPr>
              <a:t> </a:t>
            </a:r>
            <a:r>
              <a:rPr lang="en-US" sz="3600" b="1" dirty="0" smtClean="0">
                <a:solidFill>
                  <a:srgbClr val="C00000"/>
                </a:solidFill>
              </a:rPr>
              <a:t>[</a:t>
            </a:r>
            <a:r>
              <a:rPr lang="ru-RU" sz="3600" b="1" dirty="0" smtClean="0">
                <a:solidFill>
                  <a:srgbClr val="C00000"/>
                </a:solidFill>
              </a:rPr>
              <a:t>й</a:t>
            </a:r>
            <a:r>
              <a:rPr lang="en-US" sz="3600" b="1" dirty="0" smtClean="0">
                <a:solidFill>
                  <a:srgbClr val="C00000"/>
                </a:solidFill>
              </a:rPr>
              <a:t>’]  </a:t>
            </a:r>
            <a:r>
              <a:rPr lang="en-US" sz="3600" b="1" dirty="0">
                <a:solidFill>
                  <a:srgbClr val="C00000"/>
                </a:solidFill>
              </a:rPr>
              <a:t>[</a:t>
            </a:r>
            <a:r>
              <a:rPr lang="ru-RU" sz="3600" b="1" dirty="0">
                <a:solidFill>
                  <a:srgbClr val="C00000"/>
                </a:solidFill>
              </a:rPr>
              <a:t>р</a:t>
            </a:r>
            <a:r>
              <a:rPr lang="en-US" sz="3600" b="1" dirty="0" smtClean="0">
                <a:solidFill>
                  <a:srgbClr val="C00000"/>
                </a:solidFill>
              </a:rPr>
              <a:t>’]         [</a:t>
            </a:r>
            <a:r>
              <a:rPr lang="ru-RU" sz="3600" b="1" dirty="0" smtClean="0">
                <a:solidFill>
                  <a:srgbClr val="C00000"/>
                </a:solidFill>
              </a:rPr>
              <a:t>з</a:t>
            </a:r>
            <a:r>
              <a:rPr lang="en-US" sz="3600" b="1" dirty="0" smtClean="0">
                <a:solidFill>
                  <a:srgbClr val="C00000"/>
                </a:solidFill>
              </a:rPr>
              <a:t>]  [</a:t>
            </a:r>
            <a:r>
              <a:rPr lang="ru-RU" sz="3600" b="1" dirty="0">
                <a:solidFill>
                  <a:srgbClr val="C00000"/>
                </a:solidFill>
              </a:rPr>
              <a:t>в</a:t>
            </a:r>
            <a:r>
              <a:rPr lang="en-US" sz="3600" b="1" dirty="0">
                <a:solidFill>
                  <a:srgbClr val="C00000"/>
                </a:solidFill>
              </a:rPr>
              <a:t>]</a:t>
            </a:r>
            <a:endParaRPr lang="ru-RU" sz="3600" b="1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3600" b="1" dirty="0" smtClean="0">
                <a:solidFill>
                  <a:srgbClr val="FF6600"/>
                </a:solidFill>
              </a:rPr>
              <a:t>        </a:t>
            </a:r>
            <a:r>
              <a:rPr lang="ru-RU" sz="3600" b="1" dirty="0" smtClean="0">
                <a:solidFill>
                  <a:srgbClr val="FF6600"/>
                </a:solidFill>
              </a:rPr>
              <a:t>  </a:t>
            </a:r>
            <a:endParaRPr lang="ru-RU" sz="3600" b="1" dirty="0">
              <a:solidFill>
                <a:srgbClr val="FF66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7744" y="1772816"/>
            <a:ext cx="2416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Проверяем!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246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916832"/>
            <a:ext cx="2664296" cy="3493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67744" y="1268760"/>
            <a:ext cx="56886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Какие вы молодцы.</a:t>
            </a:r>
          </a:p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Всё у вас получается!!!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ds02.infourok.ru/uploads/ex/1215/0006401c-d014e297/640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052736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ds02.infourok.ru/uploads/ex/1215/0006401c-d014e297/64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90872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ds02.infourok.ru/uploads/ex/1215/0006401c-d014e297/640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124744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ds02.infourok.ru/uploads/ex/1215/0006401c-d014e297/640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764704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51520" y="4438667"/>
            <a:ext cx="8892480" cy="100811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b="1" dirty="0" smtClean="0">
                <a:solidFill>
                  <a:srgbClr val="C00000"/>
                </a:solidFill>
                <a:latin typeface="Propisi" panose="02000508030000020003" pitchFamily="2" charset="0"/>
              </a:rPr>
              <a:t>Диван,</a:t>
            </a:r>
            <a:r>
              <a:rPr lang="en-US" b="1" dirty="0" smtClean="0">
                <a:solidFill>
                  <a:srgbClr val="C00000"/>
                </a:solidFill>
                <a:latin typeface="Propisi" panose="02000508030000020003" pitchFamily="2" charset="0"/>
              </a:rPr>
              <a:t>  </a:t>
            </a:r>
            <a:r>
              <a:rPr lang="ru-RU" b="1" dirty="0" smtClean="0">
                <a:solidFill>
                  <a:srgbClr val="C00000"/>
                </a:solidFill>
                <a:latin typeface="Propisi" panose="02000508030000020003" pitchFamily="2" charset="0"/>
              </a:rPr>
              <a:t>сидеть, </a:t>
            </a:r>
            <a:r>
              <a:rPr lang="en-US" b="1" dirty="0" smtClean="0">
                <a:solidFill>
                  <a:srgbClr val="C00000"/>
                </a:solidFill>
                <a:latin typeface="Propisi" panose="02000508030000020003" pitchFamily="2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Propisi" panose="02000508030000020003" pitchFamily="2" charset="0"/>
              </a:rPr>
              <a:t>Миша,</a:t>
            </a:r>
            <a:r>
              <a:rPr lang="en-US" b="1" dirty="0" smtClean="0">
                <a:solidFill>
                  <a:srgbClr val="C00000"/>
                </a:solidFill>
                <a:latin typeface="Propisi" panose="02000508030000020003" pitchFamily="2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Propisi" panose="02000508030000020003" pitchFamily="2" charset="0"/>
              </a:rPr>
              <a:t> щенок, </a:t>
            </a:r>
            <a:r>
              <a:rPr lang="en-US" b="1" dirty="0" smtClean="0">
                <a:solidFill>
                  <a:srgbClr val="C00000"/>
                </a:solidFill>
                <a:latin typeface="Propisi" panose="02000508030000020003" pitchFamily="2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Propisi" panose="02000508030000020003" pitchFamily="2" charset="0"/>
              </a:rPr>
              <a:t>яблоня,  Юра</a:t>
            </a:r>
            <a:r>
              <a:rPr lang="ru-RU" sz="4000" b="1" dirty="0" smtClean="0">
                <a:solidFill>
                  <a:srgbClr val="C00000"/>
                </a:solidFill>
                <a:latin typeface="Propisi" panose="02000508030000020003" pitchFamily="2" charset="0"/>
              </a:rPr>
              <a:t>.</a:t>
            </a:r>
            <a:endParaRPr lang="ru-RU" sz="4000" b="1" dirty="0">
              <a:solidFill>
                <a:srgbClr val="C00000"/>
              </a:solidFill>
              <a:latin typeface="Propisi" panose="02000508030000020003" pitchFamily="2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051720" y="389721"/>
            <a:ext cx="6032547" cy="122413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2800" b="1" dirty="0" smtClean="0"/>
              <a:t>Найди  слова, которые начинаются с гласного звука.</a:t>
            </a:r>
            <a:endParaRPr lang="ru-RU" sz="28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483768" y="1700808"/>
            <a:ext cx="1454426" cy="208823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диван</a:t>
            </a:r>
          </a:p>
          <a:p>
            <a:pPr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Аня</a:t>
            </a:r>
          </a:p>
          <a:p>
            <a:pPr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Юра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430672" y="1700808"/>
            <a:ext cx="1872208" cy="208823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удобный</a:t>
            </a:r>
          </a:p>
          <a:p>
            <a:pPr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Миша</a:t>
            </a:r>
          </a:p>
          <a:p>
            <a:pPr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щенок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120138" y="1723526"/>
            <a:ext cx="1656184" cy="208823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сидеть</a:t>
            </a:r>
          </a:p>
          <a:p>
            <a:pPr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яблоня</a:t>
            </a:r>
          </a:p>
          <a:p>
            <a:pPr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играть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37112"/>
            <a:ext cx="9144000" cy="26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354" y="4251311"/>
            <a:ext cx="1901825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2631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51520" y="4438667"/>
            <a:ext cx="8892480" cy="100811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b="1" dirty="0" smtClean="0">
                <a:solidFill>
                  <a:srgbClr val="C00000"/>
                </a:solidFill>
                <a:latin typeface="Propisi" panose="02000508030000020003" pitchFamily="2" charset="0"/>
              </a:rPr>
              <a:t>Диван,</a:t>
            </a:r>
            <a:r>
              <a:rPr lang="en-US" b="1" dirty="0" smtClean="0">
                <a:solidFill>
                  <a:srgbClr val="C00000"/>
                </a:solidFill>
                <a:latin typeface="Propisi" panose="02000508030000020003" pitchFamily="2" charset="0"/>
              </a:rPr>
              <a:t>  </a:t>
            </a:r>
            <a:r>
              <a:rPr lang="ru-RU" b="1" dirty="0" smtClean="0">
                <a:solidFill>
                  <a:srgbClr val="C00000"/>
                </a:solidFill>
                <a:latin typeface="Propisi" panose="02000508030000020003" pitchFamily="2" charset="0"/>
              </a:rPr>
              <a:t>сидеть, </a:t>
            </a:r>
            <a:r>
              <a:rPr lang="en-US" b="1" dirty="0" smtClean="0">
                <a:solidFill>
                  <a:srgbClr val="C00000"/>
                </a:solidFill>
                <a:latin typeface="Propisi" panose="02000508030000020003" pitchFamily="2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Propisi" panose="02000508030000020003" pitchFamily="2" charset="0"/>
              </a:rPr>
              <a:t>Миша,</a:t>
            </a:r>
            <a:r>
              <a:rPr lang="en-US" b="1" dirty="0" smtClean="0">
                <a:solidFill>
                  <a:srgbClr val="C00000"/>
                </a:solidFill>
                <a:latin typeface="Propisi" panose="02000508030000020003" pitchFamily="2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Propisi" panose="02000508030000020003" pitchFamily="2" charset="0"/>
              </a:rPr>
              <a:t> щенок, </a:t>
            </a:r>
            <a:r>
              <a:rPr lang="en-US" b="1" dirty="0" smtClean="0">
                <a:solidFill>
                  <a:srgbClr val="C00000"/>
                </a:solidFill>
                <a:latin typeface="Propisi" panose="02000508030000020003" pitchFamily="2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Propisi" panose="02000508030000020003" pitchFamily="2" charset="0"/>
              </a:rPr>
              <a:t>яблоня,  Юра</a:t>
            </a:r>
            <a:r>
              <a:rPr lang="ru-RU" sz="4000" b="1" dirty="0" smtClean="0">
                <a:solidFill>
                  <a:srgbClr val="C00000"/>
                </a:solidFill>
                <a:latin typeface="Propisi" panose="02000508030000020003" pitchFamily="2" charset="0"/>
              </a:rPr>
              <a:t>.</a:t>
            </a:r>
            <a:endParaRPr lang="ru-RU" sz="4000" b="1" dirty="0">
              <a:solidFill>
                <a:srgbClr val="C00000"/>
              </a:solidFill>
              <a:latin typeface="Propisi" panose="02000508030000020003" pitchFamily="2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051720" y="389721"/>
            <a:ext cx="6032547" cy="122413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2800" b="1" dirty="0" smtClean="0"/>
              <a:t>Найди слова, которые начинаются с согласного звука.</a:t>
            </a:r>
            <a:endParaRPr lang="ru-RU" sz="28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483768" y="1700808"/>
            <a:ext cx="1454426" cy="208823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диван</a:t>
            </a:r>
          </a:p>
          <a:p>
            <a:pPr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Аня</a:t>
            </a:r>
          </a:p>
          <a:p>
            <a:pPr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Юра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430672" y="1700808"/>
            <a:ext cx="1872208" cy="208823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удобный</a:t>
            </a:r>
          </a:p>
          <a:p>
            <a:pPr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Миша</a:t>
            </a:r>
          </a:p>
          <a:p>
            <a:pPr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щенок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120138" y="1723526"/>
            <a:ext cx="1656184" cy="208823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сидеть</a:t>
            </a:r>
          </a:p>
          <a:p>
            <a:pPr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яблоня</a:t>
            </a:r>
          </a:p>
          <a:p>
            <a:pPr algn="just">
              <a:lnSpc>
                <a:spcPct val="150000"/>
              </a:lnSpc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играть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37112"/>
            <a:ext cx="9144000" cy="26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354" y="4251311"/>
            <a:ext cx="1901825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2631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916832"/>
            <a:ext cx="2664296" cy="3493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15816" y="1268760"/>
            <a:ext cx="53751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Какие вы молодцы.</a:t>
            </a:r>
          </a:p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Всё помните!!!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ds04.infourok.ru/uploads/ex/0de8/000acfcf-a14300f2/640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96752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051720" y="389721"/>
            <a:ext cx="6032547" cy="80703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2800" b="1" dirty="0" smtClean="0"/>
              <a:t>Отгадайте   загадку.</a:t>
            </a:r>
            <a:endParaRPr lang="ru-RU" sz="2800" b="1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354" y="4005064"/>
            <a:ext cx="1901825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051720" y="980727"/>
            <a:ext cx="5608561" cy="536589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С ветки прыгает на ветку,</a:t>
            </a:r>
          </a:p>
          <a:p>
            <a:pPr algn="l"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Но на землю сходит редко.</a:t>
            </a:r>
          </a:p>
          <a:p>
            <a:pPr algn="l"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Тельце маленькое хрупко,</a:t>
            </a:r>
          </a:p>
          <a:p>
            <a:pPr algn="l"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Постоянно носит шубку.</a:t>
            </a:r>
          </a:p>
          <a:p>
            <a:pPr algn="l"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Коготки на лапках остры:</a:t>
            </a:r>
          </a:p>
          <a:p>
            <a:pPr algn="l"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По стволу вбежать не просто!</a:t>
            </a:r>
          </a:p>
          <a:p>
            <a:pPr algn="l"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По ветвям летит, как стрелка,</a:t>
            </a:r>
          </a:p>
          <a:p>
            <a:pPr algn="l"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</a:rPr>
              <a:t>Это рыженькая …</a:t>
            </a:r>
          </a:p>
          <a:p>
            <a:pPr algn="just">
              <a:lnSpc>
                <a:spcPct val="150000"/>
              </a:lnSpc>
            </a:pP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891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195736" y="548680"/>
            <a:ext cx="6192688" cy="80703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2800" b="1" dirty="0" smtClean="0"/>
              <a:t>Составьте   предложение   про   белку.</a:t>
            </a:r>
            <a:endParaRPr lang="ru-RU" sz="2800" b="1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354" y="4005064"/>
            <a:ext cx="1901825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952" y="1488763"/>
            <a:ext cx="4452316" cy="36636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81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573016"/>
            <a:ext cx="1901825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23728" y="1268760"/>
            <a:ext cx="66247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С ветки  на ветку прыгает белка.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19672" y="548680"/>
            <a:ext cx="7200800" cy="94008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2800" b="1" dirty="0" smtClean="0"/>
              <a:t>Запишите   слово   </a:t>
            </a:r>
            <a:r>
              <a:rPr lang="ru-RU" sz="2800" b="1" i="1" dirty="0" smtClean="0">
                <a:solidFill>
                  <a:srgbClr val="0070C0"/>
                </a:solidFill>
              </a:rPr>
              <a:t>ветки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smtClean="0"/>
              <a:t>  значками   звуков.</a:t>
            </a:r>
            <a:endParaRPr lang="ru-RU" sz="2800" b="1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287" y="4221088"/>
            <a:ext cx="1901825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635" y="1268760"/>
            <a:ext cx="4462996" cy="36724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2118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19672" y="548680"/>
            <a:ext cx="7200800" cy="94008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2800" b="1" dirty="0" smtClean="0"/>
              <a:t>Запишите   слово   </a:t>
            </a:r>
            <a:r>
              <a:rPr lang="ru-RU" sz="2800" b="1" i="1" dirty="0" smtClean="0">
                <a:solidFill>
                  <a:srgbClr val="0070C0"/>
                </a:solidFill>
              </a:rPr>
              <a:t>ветки</a:t>
            </a:r>
            <a:r>
              <a:rPr lang="ru-RU" sz="2800" b="1" dirty="0" smtClean="0"/>
              <a:t>   значками   звуков.</a:t>
            </a:r>
            <a:endParaRPr lang="ru-RU" sz="2800" b="1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221088"/>
            <a:ext cx="1813655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079" y="1196752"/>
            <a:ext cx="4112177" cy="3383734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699792" y="4077072"/>
            <a:ext cx="4896544" cy="1046719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8000"/>
                </a:solidFill>
              </a:rPr>
              <a:t>[</a:t>
            </a:r>
            <a:r>
              <a:rPr lang="ru-RU" sz="6000" b="1" dirty="0" smtClean="0">
                <a:solidFill>
                  <a:srgbClr val="0070C0"/>
                </a:solidFill>
                <a:latin typeface="Propisi" panose="02000508030000020003" pitchFamily="2" charset="0"/>
              </a:rPr>
              <a:t>в</a:t>
            </a:r>
            <a:r>
              <a:rPr lang="en-US" sz="6000" b="1" dirty="0" smtClean="0">
                <a:solidFill>
                  <a:srgbClr val="0070C0"/>
                </a:solidFill>
                <a:latin typeface="Propisi" panose="02000508030000020003" pitchFamily="2" charset="0"/>
              </a:rPr>
              <a:t>’</a:t>
            </a:r>
            <a:r>
              <a:rPr lang="en-US" sz="6000" b="1" dirty="0" smtClean="0"/>
              <a:t> </a:t>
            </a:r>
            <a:r>
              <a:rPr lang="ru-RU" sz="6000" b="1" dirty="0" smtClean="0">
                <a:solidFill>
                  <a:srgbClr val="0070C0"/>
                </a:solidFill>
                <a:latin typeface="Propisi" panose="02000508030000020003" pitchFamily="2" charset="0"/>
              </a:rPr>
              <a:t>э</a:t>
            </a:r>
            <a:r>
              <a:rPr lang="ru-RU" sz="6000" b="1" dirty="0" smtClean="0"/>
              <a:t> </a:t>
            </a:r>
            <a:r>
              <a:rPr lang="en-US" sz="6000" b="1" dirty="0" smtClean="0"/>
              <a:t> </a:t>
            </a:r>
            <a:r>
              <a:rPr lang="ru-RU" sz="6000" b="1" dirty="0" smtClean="0">
                <a:solidFill>
                  <a:srgbClr val="0070C0"/>
                </a:solidFill>
                <a:latin typeface="Propisi" panose="02000508030000020003" pitchFamily="2" charset="0"/>
              </a:rPr>
              <a:t>т </a:t>
            </a:r>
            <a:r>
              <a:rPr lang="en-US" sz="6000" b="1" dirty="0" smtClean="0">
                <a:solidFill>
                  <a:srgbClr val="0070C0"/>
                </a:solidFill>
                <a:latin typeface="Propisi" panose="02000508030000020003" pitchFamily="2" charset="0"/>
              </a:rPr>
              <a:t> </a:t>
            </a:r>
            <a:r>
              <a:rPr lang="ru-RU" sz="6000" b="1" dirty="0" smtClean="0">
                <a:solidFill>
                  <a:srgbClr val="0070C0"/>
                </a:solidFill>
                <a:latin typeface="Propisi" panose="02000508030000020003" pitchFamily="2" charset="0"/>
              </a:rPr>
              <a:t>к</a:t>
            </a:r>
            <a:r>
              <a:rPr lang="en-US" sz="6000" b="1" dirty="0" smtClean="0">
                <a:solidFill>
                  <a:srgbClr val="0070C0"/>
                </a:solidFill>
                <a:latin typeface="Propisi" panose="02000508030000020003" pitchFamily="2" charset="0"/>
              </a:rPr>
              <a:t>’ </a:t>
            </a:r>
            <a:r>
              <a:rPr lang="ru-RU" sz="6000" b="1" dirty="0" smtClean="0">
                <a:solidFill>
                  <a:srgbClr val="0070C0"/>
                </a:solidFill>
                <a:latin typeface="Propisi" panose="02000508030000020003" pitchFamily="2" charset="0"/>
              </a:rPr>
              <a:t>и</a:t>
            </a:r>
            <a:r>
              <a:rPr lang="en-US" dirty="0" smtClean="0">
                <a:solidFill>
                  <a:srgbClr val="008000"/>
                </a:solidFill>
              </a:rPr>
              <a:t>]</a:t>
            </a:r>
            <a:endParaRPr lang="ru-RU" sz="4000" dirty="0">
              <a:solidFill>
                <a:srgbClr val="00800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283969" y="3861048"/>
            <a:ext cx="288032" cy="902703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5400" b="1" dirty="0" smtClean="0">
                <a:solidFill>
                  <a:srgbClr val="008000"/>
                </a:solidFill>
              </a:rPr>
              <a:t>´</a:t>
            </a:r>
            <a:endParaRPr lang="ru-RU" sz="5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192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4184102"/>
            <a:ext cx="1841274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3749507898"/>
              </p:ext>
            </p:extLst>
          </p:nvPr>
        </p:nvGraphicFramePr>
        <p:xfrm>
          <a:off x="1835696" y="0"/>
          <a:ext cx="6912768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98333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4184102"/>
            <a:ext cx="1841274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1930699100"/>
              </p:ext>
            </p:extLst>
          </p:nvPr>
        </p:nvGraphicFramePr>
        <p:xfrm>
          <a:off x="1835696" y="0"/>
          <a:ext cx="6912768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40418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4184102"/>
            <a:ext cx="1841274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1591954929"/>
              </p:ext>
            </p:extLst>
          </p:nvPr>
        </p:nvGraphicFramePr>
        <p:xfrm>
          <a:off x="1835696" y="0"/>
          <a:ext cx="6912768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20678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4184102"/>
            <a:ext cx="1841274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1690580108"/>
              </p:ext>
            </p:extLst>
          </p:nvPr>
        </p:nvGraphicFramePr>
        <p:xfrm>
          <a:off x="1835696" y="0"/>
          <a:ext cx="6912768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29947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218114" y="908720"/>
            <a:ext cx="6840760" cy="8640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ЗВУКИ     РУССКОГО     ЯЗЫКА</a:t>
            </a:r>
            <a:endParaRPr lang="ru-RU" sz="36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9"/>
          <p:cNvGrpSpPr/>
          <p:nvPr/>
        </p:nvGrpSpPr>
        <p:grpSpPr>
          <a:xfrm>
            <a:off x="335966" y="2399452"/>
            <a:ext cx="7152456" cy="4352032"/>
            <a:chOff x="1691680" y="1916832"/>
            <a:chExt cx="7152456" cy="4352032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1691680" y="1916832"/>
              <a:ext cx="7152456" cy="4352032"/>
            </a:xfrm>
            <a:prstGeom prst="rect">
              <a:avLst/>
            </a:prstGeom>
            <a:noFill/>
          </p:spPr>
        </p:sp>
        <p:sp>
          <p:nvSpPr>
            <p:cNvPr id="17" name="Полилиния 16"/>
            <p:cNvSpPr/>
            <p:nvPr/>
          </p:nvSpPr>
          <p:spPr>
            <a:xfrm>
              <a:off x="4585983" y="1942632"/>
              <a:ext cx="652380" cy="591994"/>
            </a:xfrm>
            <a:custGeom>
              <a:avLst/>
              <a:gdLst>
                <a:gd name="connsiteX0" fmla="*/ 0 w 652380"/>
                <a:gd name="connsiteY0" fmla="*/ 0 h 591994"/>
                <a:gd name="connsiteX1" fmla="*/ 652380 w 652380"/>
                <a:gd name="connsiteY1" fmla="*/ 0 h 591994"/>
                <a:gd name="connsiteX2" fmla="*/ 652380 w 652380"/>
                <a:gd name="connsiteY2" fmla="*/ 591994 h 591994"/>
                <a:gd name="connsiteX3" fmla="*/ 0 w 652380"/>
                <a:gd name="connsiteY3" fmla="*/ 591994 h 591994"/>
                <a:gd name="connsiteX4" fmla="*/ 0 w 652380"/>
                <a:gd name="connsiteY4" fmla="*/ 0 h 59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2380" h="591994">
                  <a:moveTo>
                    <a:pt x="0" y="0"/>
                  </a:moveTo>
                  <a:lnTo>
                    <a:pt x="652380" y="0"/>
                  </a:lnTo>
                  <a:lnTo>
                    <a:pt x="652380" y="591994"/>
                  </a:lnTo>
                  <a:lnTo>
                    <a:pt x="0" y="591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2986039" y="2547946"/>
              <a:ext cx="1419854" cy="63465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905242" y="0"/>
                  </a:moveTo>
                  <a:lnTo>
                    <a:pt x="1905242" y="317329"/>
                  </a:lnTo>
                  <a:lnTo>
                    <a:pt x="0" y="317329"/>
                  </a:lnTo>
                  <a:lnTo>
                    <a:pt x="0" y="634659"/>
                  </a:lnTo>
                </a:path>
              </a:pathLst>
            </a:custGeom>
            <a:noFill/>
          </p:spPr>
          <p:style>
            <a:lnRef idx="2">
              <a:schemeClr val="dk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Полилиния 18"/>
            <p:cNvSpPr/>
            <p:nvPr/>
          </p:nvSpPr>
          <p:spPr>
            <a:xfrm>
              <a:off x="2721784" y="3201873"/>
              <a:ext cx="511960" cy="476727"/>
            </a:xfrm>
            <a:custGeom>
              <a:avLst/>
              <a:gdLst>
                <a:gd name="connsiteX0" fmla="*/ 0 w 604687"/>
                <a:gd name="connsiteY0" fmla="*/ 0 h 593413"/>
                <a:gd name="connsiteX1" fmla="*/ 604687 w 604687"/>
                <a:gd name="connsiteY1" fmla="*/ 0 h 593413"/>
                <a:gd name="connsiteX2" fmla="*/ 604687 w 604687"/>
                <a:gd name="connsiteY2" fmla="*/ 593413 h 593413"/>
                <a:gd name="connsiteX3" fmla="*/ 0 w 604687"/>
                <a:gd name="connsiteY3" fmla="*/ 593413 h 593413"/>
                <a:gd name="connsiteX4" fmla="*/ 0 w 604687"/>
                <a:gd name="connsiteY4" fmla="*/ 0 h 593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4687" h="593413">
                  <a:moveTo>
                    <a:pt x="0" y="0"/>
                  </a:moveTo>
                  <a:lnTo>
                    <a:pt x="604687" y="0"/>
                  </a:lnTo>
                  <a:lnTo>
                    <a:pt x="604687" y="593413"/>
                  </a:lnTo>
                  <a:lnTo>
                    <a:pt x="0" y="5934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700" kern="1200" dirty="0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2636622" y="3680882"/>
              <a:ext cx="412800" cy="28382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12800" y="0"/>
                  </a:moveTo>
                  <a:lnTo>
                    <a:pt x="412800" y="141910"/>
                  </a:lnTo>
                  <a:lnTo>
                    <a:pt x="0" y="141910"/>
                  </a:lnTo>
                  <a:lnTo>
                    <a:pt x="0" y="283821"/>
                  </a:lnTo>
                </a:path>
              </a:pathLst>
            </a:custGeom>
            <a:no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Полилиния 20"/>
            <p:cNvSpPr/>
            <p:nvPr/>
          </p:nvSpPr>
          <p:spPr>
            <a:xfrm>
              <a:off x="2353993" y="3973561"/>
              <a:ext cx="519169" cy="514617"/>
            </a:xfrm>
            <a:custGeom>
              <a:avLst/>
              <a:gdLst>
                <a:gd name="connsiteX0" fmla="*/ 0 w 519169"/>
                <a:gd name="connsiteY0" fmla="*/ 0 h 514617"/>
                <a:gd name="connsiteX1" fmla="*/ 519169 w 519169"/>
                <a:gd name="connsiteY1" fmla="*/ 0 h 514617"/>
                <a:gd name="connsiteX2" fmla="*/ 519169 w 519169"/>
                <a:gd name="connsiteY2" fmla="*/ 514617 h 514617"/>
                <a:gd name="connsiteX3" fmla="*/ 0 w 519169"/>
                <a:gd name="connsiteY3" fmla="*/ 514617 h 514617"/>
                <a:gd name="connsiteX4" fmla="*/ 0 w 519169"/>
                <a:gd name="connsiteY4" fmla="*/ 0 h 51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9169" h="514617">
                  <a:moveTo>
                    <a:pt x="0" y="0"/>
                  </a:moveTo>
                  <a:lnTo>
                    <a:pt x="519169" y="0"/>
                  </a:lnTo>
                  <a:lnTo>
                    <a:pt x="519169" y="514617"/>
                  </a:lnTo>
                  <a:lnTo>
                    <a:pt x="0" y="51461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3049422" y="3678600"/>
              <a:ext cx="419233" cy="28382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41910"/>
                  </a:lnTo>
                  <a:lnTo>
                    <a:pt x="419233" y="141910"/>
                  </a:lnTo>
                  <a:lnTo>
                    <a:pt x="419233" y="283821"/>
                  </a:lnTo>
                </a:path>
              </a:pathLst>
            </a:custGeom>
            <a:no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Полилиния 22"/>
            <p:cNvSpPr/>
            <p:nvPr/>
          </p:nvSpPr>
          <p:spPr>
            <a:xfrm>
              <a:off x="3194458" y="3949268"/>
              <a:ext cx="506301" cy="514617"/>
            </a:xfrm>
            <a:custGeom>
              <a:avLst/>
              <a:gdLst>
                <a:gd name="connsiteX0" fmla="*/ 0 w 506301"/>
                <a:gd name="connsiteY0" fmla="*/ 0 h 481764"/>
                <a:gd name="connsiteX1" fmla="*/ 506301 w 506301"/>
                <a:gd name="connsiteY1" fmla="*/ 0 h 481764"/>
                <a:gd name="connsiteX2" fmla="*/ 506301 w 506301"/>
                <a:gd name="connsiteY2" fmla="*/ 481764 h 481764"/>
                <a:gd name="connsiteX3" fmla="*/ 0 w 506301"/>
                <a:gd name="connsiteY3" fmla="*/ 481764 h 481764"/>
                <a:gd name="connsiteX4" fmla="*/ 0 w 506301"/>
                <a:gd name="connsiteY4" fmla="*/ 0 h 481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301" h="481764">
                  <a:moveTo>
                    <a:pt x="0" y="0"/>
                  </a:moveTo>
                  <a:lnTo>
                    <a:pt x="506301" y="0"/>
                  </a:lnTo>
                  <a:lnTo>
                    <a:pt x="506301" y="481764"/>
                  </a:lnTo>
                  <a:lnTo>
                    <a:pt x="0" y="48176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200" kern="1200"/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4875963" y="2536607"/>
              <a:ext cx="1363419" cy="62355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17329"/>
                  </a:lnTo>
                  <a:lnTo>
                    <a:pt x="1694047" y="317329"/>
                  </a:lnTo>
                  <a:lnTo>
                    <a:pt x="1694047" y="634659"/>
                  </a:lnTo>
                </a:path>
              </a:pathLst>
            </a:custGeom>
            <a:noFill/>
          </p:spPr>
          <p:style>
            <a:lnRef idx="2">
              <a:schemeClr val="dk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Полилиния 24"/>
            <p:cNvSpPr/>
            <p:nvPr/>
          </p:nvSpPr>
          <p:spPr>
            <a:xfrm>
              <a:off x="6359385" y="3171497"/>
              <a:ext cx="532163" cy="476727"/>
            </a:xfrm>
            <a:custGeom>
              <a:avLst/>
              <a:gdLst>
                <a:gd name="connsiteX0" fmla="*/ 0 w 1064329"/>
                <a:gd name="connsiteY0" fmla="*/ 0 h 709552"/>
                <a:gd name="connsiteX1" fmla="*/ 1064329 w 1064329"/>
                <a:gd name="connsiteY1" fmla="*/ 0 h 709552"/>
                <a:gd name="connsiteX2" fmla="*/ 1064329 w 1064329"/>
                <a:gd name="connsiteY2" fmla="*/ 709552 h 709552"/>
                <a:gd name="connsiteX3" fmla="*/ 0 w 1064329"/>
                <a:gd name="connsiteY3" fmla="*/ 709552 h 709552"/>
                <a:gd name="connsiteX4" fmla="*/ 0 w 1064329"/>
                <a:gd name="connsiteY4" fmla="*/ 0 h 70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329" h="709552">
                  <a:moveTo>
                    <a:pt x="0" y="0"/>
                  </a:moveTo>
                  <a:lnTo>
                    <a:pt x="1064329" y="0"/>
                  </a:lnTo>
                  <a:lnTo>
                    <a:pt x="1064329" y="709552"/>
                  </a:lnTo>
                  <a:lnTo>
                    <a:pt x="0" y="709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kern="1200" dirty="0"/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5238363" y="3648224"/>
              <a:ext cx="1383626" cy="91457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383627" y="0"/>
                  </a:moveTo>
                  <a:lnTo>
                    <a:pt x="1383627" y="141910"/>
                  </a:lnTo>
                  <a:lnTo>
                    <a:pt x="0" y="141910"/>
                  </a:lnTo>
                  <a:lnTo>
                    <a:pt x="0" y="283821"/>
                  </a:lnTo>
                </a:path>
              </a:pathLst>
            </a:custGeom>
            <a:no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Полилиния 26"/>
            <p:cNvSpPr/>
            <p:nvPr/>
          </p:nvSpPr>
          <p:spPr>
            <a:xfrm>
              <a:off x="4922283" y="3879599"/>
              <a:ext cx="547935" cy="511104"/>
            </a:xfrm>
            <a:custGeom>
              <a:avLst/>
              <a:gdLst>
                <a:gd name="connsiteX0" fmla="*/ 0 w 1064329"/>
                <a:gd name="connsiteY0" fmla="*/ 0 h 709552"/>
                <a:gd name="connsiteX1" fmla="*/ 1064329 w 1064329"/>
                <a:gd name="connsiteY1" fmla="*/ 0 h 709552"/>
                <a:gd name="connsiteX2" fmla="*/ 1064329 w 1064329"/>
                <a:gd name="connsiteY2" fmla="*/ 709552 h 709552"/>
                <a:gd name="connsiteX3" fmla="*/ 0 w 1064329"/>
                <a:gd name="connsiteY3" fmla="*/ 709552 h 709552"/>
                <a:gd name="connsiteX4" fmla="*/ 0 w 1064329"/>
                <a:gd name="connsiteY4" fmla="*/ 0 h 70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329" h="709552">
                  <a:moveTo>
                    <a:pt x="0" y="0"/>
                  </a:moveTo>
                  <a:lnTo>
                    <a:pt x="1064329" y="0"/>
                  </a:lnTo>
                  <a:lnTo>
                    <a:pt x="1064329" y="709552"/>
                  </a:lnTo>
                  <a:lnTo>
                    <a:pt x="0" y="709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  <p:sp>
          <p:nvSpPr>
            <p:cNvPr id="28" name="Полилиния 27"/>
            <p:cNvSpPr/>
            <p:nvPr/>
          </p:nvSpPr>
          <p:spPr>
            <a:xfrm>
              <a:off x="4536510" y="4397834"/>
              <a:ext cx="691813" cy="28382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691813" y="0"/>
                  </a:moveTo>
                  <a:lnTo>
                    <a:pt x="691813" y="141910"/>
                  </a:lnTo>
                  <a:lnTo>
                    <a:pt x="0" y="141910"/>
                  </a:lnTo>
                  <a:lnTo>
                    <a:pt x="0" y="283821"/>
                  </a:lnTo>
                </a:path>
              </a:pathLst>
            </a:custGeom>
            <a:no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Полилиния 28"/>
            <p:cNvSpPr/>
            <p:nvPr/>
          </p:nvSpPr>
          <p:spPr>
            <a:xfrm>
              <a:off x="4243876" y="4681655"/>
              <a:ext cx="532165" cy="487697"/>
            </a:xfrm>
            <a:custGeom>
              <a:avLst/>
              <a:gdLst>
                <a:gd name="connsiteX0" fmla="*/ 0 w 1064329"/>
                <a:gd name="connsiteY0" fmla="*/ 0 h 709552"/>
                <a:gd name="connsiteX1" fmla="*/ 1064329 w 1064329"/>
                <a:gd name="connsiteY1" fmla="*/ 0 h 709552"/>
                <a:gd name="connsiteX2" fmla="*/ 1064329 w 1064329"/>
                <a:gd name="connsiteY2" fmla="*/ 709552 h 709552"/>
                <a:gd name="connsiteX3" fmla="*/ 0 w 1064329"/>
                <a:gd name="connsiteY3" fmla="*/ 709552 h 709552"/>
                <a:gd name="connsiteX4" fmla="*/ 0 w 1064329"/>
                <a:gd name="connsiteY4" fmla="*/ 0 h 70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329" h="709552">
                  <a:moveTo>
                    <a:pt x="0" y="0"/>
                  </a:moveTo>
                  <a:lnTo>
                    <a:pt x="1064329" y="0"/>
                  </a:lnTo>
                  <a:lnTo>
                    <a:pt x="1064329" y="709552"/>
                  </a:lnTo>
                  <a:lnTo>
                    <a:pt x="0" y="709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5238363" y="4397835"/>
              <a:ext cx="691813" cy="28382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41910"/>
                  </a:lnTo>
                  <a:lnTo>
                    <a:pt x="691813" y="141910"/>
                  </a:lnTo>
                  <a:lnTo>
                    <a:pt x="691813" y="283821"/>
                  </a:lnTo>
                </a:path>
              </a:pathLst>
            </a:custGeom>
            <a:no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Полилиния 30"/>
            <p:cNvSpPr/>
            <p:nvPr/>
          </p:nvSpPr>
          <p:spPr>
            <a:xfrm>
              <a:off x="5557671" y="4672665"/>
              <a:ext cx="532165" cy="496687"/>
            </a:xfrm>
            <a:custGeom>
              <a:avLst/>
              <a:gdLst>
                <a:gd name="connsiteX0" fmla="*/ 0 w 1064329"/>
                <a:gd name="connsiteY0" fmla="*/ 0 h 709552"/>
                <a:gd name="connsiteX1" fmla="*/ 1064329 w 1064329"/>
                <a:gd name="connsiteY1" fmla="*/ 0 h 709552"/>
                <a:gd name="connsiteX2" fmla="*/ 1064329 w 1064329"/>
                <a:gd name="connsiteY2" fmla="*/ 709552 h 709552"/>
                <a:gd name="connsiteX3" fmla="*/ 0 w 1064329"/>
                <a:gd name="connsiteY3" fmla="*/ 709552 h 709552"/>
                <a:gd name="connsiteX4" fmla="*/ 0 w 1064329"/>
                <a:gd name="connsiteY4" fmla="*/ 0 h 70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329" h="709552">
                  <a:moveTo>
                    <a:pt x="0" y="0"/>
                  </a:moveTo>
                  <a:lnTo>
                    <a:pt x="1064329" y="0"/>
                  </a:lnTo>
                  <a:lnTo>
                    <a:pt x="1064329" y="709552"/>
                  </a:lnTo>
                  <a:lnTo>
                    <a:pt x="0" y="709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6625466" y="3648224"/>
              <a:ext cx="1383627" cy="66892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41910"/>
                  </a:lnTo>
                  <a:lnTo>
                    <a:pt x="1383627" y="141910"/>
                  </a:lnTo>
                  <a:lnTo>
                    <a:pt x="1383627" y="283821"/>
                  </a:lnTo>
                </a:path>
              </a:pathLst>
            </a:custGeom>
            <a:no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Полилиния 32"/>
            <p:cNvSpPr/>
            <p:nvPr/>
          </p:nvSpPr>
          <p:spPr>
            <a:xfrm>
              <a:off x="7743010" y="3921957"/>
              <a:ext cx="532166" cy="475878"/>
            </a:xfrm>
            <a:custGeom>
              <a:avLst/>
              <a:gdLst>
                <a:gd name="connsiteX0" fmla="*/ 0 w 1064329"/>
                <a:gd name="connsiteY0" fmla="*/ 0 h 709552"/>
                <a:gd name="connsiteX1" fmla="*/ 1064329 w 1064329"/>
                <a:gd name="connsiteY1" fmla="*/ 0 h 709552"/>
                <a:gd name="connsiteX2" fmla="*/ 1064329 w 1064329"/>
                <a:gd name="connsiteY2" fmla="*/ 709552 h 709552"/>
                <a:gd name="connsiteX3" fmla="*/ 0 w 1064329"/>
                <a:gd name="connsiteY3" fmla="*/ 709552 h 709552"/>
                <a:gd name="connsiteX4" fmla="*/ 0 w 1064329"/>
                <a:gd name="connsiteY4" fmla="*/ 0 h 70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329" h="709552">
                  <a:moveTo>
                    <a:pt x="0" y="0"/>
                  </a:moveTo>
                  <a:lnTo>
                    <a:pt x="1064329" y="0"/>
                  </a:lnTo>
                  <a:lnTo>
                    <a:pt x="1064329" y="709552"/>
                  </a:lnTo>
                  <a:lnTo>
                    <a:pt x="0" y="709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kern="1200" dirty="0"/>
            </a:p>
          </p:txBody>
        </p:sp>
        <p:sp>
          <p:nvSpPr>
            <p:cNvPr id="34" name="Полилиния 33"/>
            <p:cNvSpPr/>
            <p:nvPr/>
          </p:nvSpPr>
          <p:spPr>
            <a:xfrm>
              <a:off x="7302825" y="4399261"/>
              <a:ext cx="691813" cy="28382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691813" y="0"/>
                  </a:moveTo>
                  <a:lnTo>
                    <a:pt x="691813" y="141910"/>
                  </a:lnTo>
                  <a:lnTo>
                    <a:pt x="0" y="141910"/>
                  </a:lnTo>
                  <a:lnTo>
                    <a:pt x="0" y="283821"/>
                  </a:lnTo>
                </a:path>
              </a:pathLst>
            </a:custGeom>
            <a:no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5" name="Полилиния 34"/>
            <p:cNvSpPr/>
            <p:nvPr/>
          </p:nvSpPr>
          <p:spPr>
            <a:xfrm>
              <a:off x="6994208" y="4683082"/>
              <a:ext cx="532165" cy="486270"/>
            </a:xfrm>
            <a:custGeom>
              <a:avLst/>
              <a:gdLst>
                <a:gd name="connsiteX0" fmla="*/ 0 w 1064329"/>
                <a:gd name="connsiteY0" fmla="*/ 0 h 709552"/>
                <a:gd name="connsiteX1" fmla="*/ 1064329 w 1064329"/>
                <a:gd name="connsiteY1" fmla="*/ 0 h 709552"/>
                <a:gd name="connsiteX2" fmla="*/ 1064329 w 1064329"/>
                <a:gd name="connsiteY2" fmla="*/ 709552 h 709552"/>
                <a:gd name="connsiteX3" fmla="*/ 0 w 1064329"/>
                <a:gd name="connsiteY3" fmla="*/ 709552 h 709552"/>
                <a:gd name="connsiteX4" fmla="*/ 0 w 1064329"/>
                <a:gd name="connsiteY4" fmla="*/ 0 h 70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329" h="709552">
                  <a:moveTo>
                    <a:pt x="0" y="0"/>
                  </a:moveTo>
                  <a:lnTo>
                    <a:pt x="1064329" y="0"/>
                  </a:lnTo>
                  <a:lnTo>
                    <a:pt x="1064329" y="709552"/>
                  </a:lnTo>
                  <a:lnTo>
                    <a:pt x="0" y="709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  <p:sp>
          <p:nvSpPr>
            <p:cNvPr id="36" name="Полилиния 35"/>
            <p:cNvSpPr/>
            <p:nvPr/>
          </p:nvSpPr>
          <p:spPr>
            <a:xfrm>
              <a:off x="8009093" y="4397833"/>
              <a:ext cx="691813" cy="28382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41910"/>
                  </a:lnTo>
                  <a:lnTo>
                    <a:pt x="691813" y="141910"/>
                  </a:lnTo>
                  <a:lnTo>
                    <a:pt x="691813" y="283821"/>
                  </a:lnTo>
                </a:path>
              </a:pathLst>
            </a:custGeom>
            <a:no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7" name="Полилиния 36"/>
            <p:cNvSpPr/>
            <p:nvPr/>
          </p:nvSpPr>
          <p:spPr>
            <a:xfrm>
              <a:off x="8311971" y="4683082"/>
              <a:ext cx="532165" cy="486270"/>
            </a:xfrm>
            <a:custGeom>
              <a:avLst/>
              <a:gdLst>
                <a:gd name="connsiteX0" fmla="*/ 0 w 1064329"/>
                <a:gd name="connsiteY0" fmla="*/ 0 h 709552"/>
                <a:gd name="connsiteX1" fmla="*/ 1064329 w 1064329"/>
                <a:gd name="connsiteY1" fmla="*/ 0 h 709552"/>
                <a:gd name="connsiteX2" fmla="*/ 1064329 w 1064329"/>
                <a:gd name="connsiteY2" fmla="*/ 709552 h 709552"/>
                <a:gd name="connsiteX3" fmla="*/ 0 w 1064329"/>
                <a:gd name="connsiteY3" fmla="*/ 709552 h 709552"/>
                <a:gd name="connsiteX4" fmla="*/ 0 w 1064329"/>
                <a:gd name="connsiteY4" fmla="*/ 0 h 70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329" h="709552">
                  <a:moveTo>
                    <a:pt x="0" y="0"/>
                  </a:moveTo>
                  <a:lnTo>
                    <a:pt x="1064329" y="0"/>
                  </a:lnTo>
                  <a:lnTo>
                    <a:pt x="1064329" y="709552"/>
                  </a:lnTo>
                  <a:lnTo>
                    <a:pt x="0" y="709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</p:grpSp>
      <p:sp>
        <p:nvSpPr>
          <p:cNvPr id="8" name="Овал 7"/>
          <p:cNvSpPr/>
          <p:nvPr/>
        </p:nvSpPr>
        <p:spPr>
          <a:xfrm>
            <a:off x="1450305" y="3731449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100888" y="4521841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903324" y="4529076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1029472" y="3951475"/>
            <a:ext cx="290464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,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2053433" y="5022363"/>
            <a:ext cx="68592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5157844" y="3884226"/>
            <a:ext cx="279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3704247" y="4642516"/>
            <a:ext cx="279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6567079" y="4602467"/>
            <a:ext cx="279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6567079" y="4709096"/>
            <a:ext cx="279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034817" y="5424036"/>
            <a:ext cx="279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4356474" y="5424036"/>
            <a:ext cx="279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5764773" y="5398276"/>
            <a:ext cx="279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5764772" y="5515407"/>
            <a:ext cx="279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7082536" y="5398276"/>
            <a:ext cx="279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7082536" y="5515407"/>
            <a:ext cx="279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Овал 50"/>
          <p:cNvSpPr/>
          <p:nvPr/>
        </p:nvSpPr>
        <p:spPr>
          <a:xfrm>
            <a:off x="4461980" y="5257204"/>
            <a:ext cx="68592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7188043" y="5279230"/>
            <a:ext cx="68592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53" name="Рисунок 5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88043" y="3911469"/>
            <a:ext cx="1901031" cy="23410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4226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ds04.infourok.ru/uploads/ex/0de8/000acfcf-a14300f2/64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96752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267744" y="928125"/>
            <a:ext cx="720080" cy="720080"/>
          </a:xfrm>
          <a:prstGeom prst="ellipse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221969" y="3933056"/>
            <a:ext cx="720080" cy="7200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267744" y="2495871"/>
            <a:ext cx="720080" cy="72008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133463" y="740296"/>
            <a:ext cx="5904656" cy="1104528"/>
          </a:xfrm>
          <a:prstGeom prst="rect">
            <a:avLst/>
          </a:prstGeom>
          <a:ln>
            <a:solidFill>
              <a:srgbClr val="00800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800" dirty="0" smtClean="0"/>
              <a:t>Мне было интересно, я доволен (довольна) работой на уроке.</a:t>
            </a:r>
            <a:endParaRPr lang="ru-RU" sz="2800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128460" y="2303647"/>
            <a:ext cx="5904656" cy="1104528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800" dirty="0" smtClean="0"/>
              <a:t>Мне было не всё понятно, я стеснялся (стеснялась) спросить.</a:t>
            </a:r>
            <a:endParaRPr lang="ru-RU" sz="2800" dirty="0"/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3128460" y="3789040"/>
            <a:ext cx="5904656" cy="131994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800" dirty="0" smtClean="0"/>
              <a:t>Мне было не интересно, я не доволен (не довольна) работой на уроке.</a:t>
            </a:r>
            <a:endParaRPr lang="ru-RU" sz="2800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9512" y="4149080"/>
            <a:ext cx="1841274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771800" y="260648"/>
            <a:ext cx="33045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Оцени свою работу.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099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844824"/>
            <a:ext cx="7668344" cy="1470025"/>
          </a:xfrm>
        </p:spPr>
        <p:txBody>
          <a:bodyPr>
            <a:normAutofit fontScale="90000"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Propisi" panose="02000508030000020003" pitchFamily="2" charset="0"/>
              </a:rPr>
              <a:t>Спасибо   за   урок!</a:t>
            </a:r>
            <a:endParaRPr lang="ru-RU" sz="7200" b="1" dirty="0">
              <a:solidFill>
                <a:srgbClr val="C00000"/>
              </a:solidFill>
              <a:latin typeface="Propisi" panose="02000508030000020003" pitchFamily="2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429000"/>
            <a:ext cx="2390377" cy="2989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7517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218114" y="908720"/>
            <a:ext cx="6840760" cy="8640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ЗВУКИ     РУССКОГО     ЯЗЫКА</a:t>
            </a:r>
            <a:endParaRPr lang="ru-RU" sz="3600" b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335966" y="2399452"/>
            <a:ext cx="7152456" cy="4352032"/>
            <a:chOff x="1691680" y="1916832"/>
            <a:chExt cx="7152456" cy="4352032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1691680" y="1916832"/>
              <a:ext cx="7152456" cy="4352032"/>
            </a:xfrm>
            <a:prstGeom prst="rect">
              <a:avLst/>
            </a:prstGeom>
            <a:noFill/>
          </p:spPr>
        </p:sp>
        <p:sp>
          <p:nvSpPr>
            <p:cNvPr id="17" name="Полилиния 16"/>
            <p:cNvSpPr/>
            <p:nvPr/>
          </p:nvSpPr>
          <p:spPr>
            <a:xfrm>
              <a:off x="4585983" y="1942632"/>
              <a:ext cx="652380" cy="591994"/>
            </a:xfrm>
            <a:custGeom>
              <a:avLst/>
              <a:gdLst>
                <a:gd name="connsiteX0" fmla="*/ 0 w 652380"/>
                <a:gd name="connsiteY0" fmla="*/ 0 h 591994"/>
                <a:gd name="connsiteX1" fmla="*/ 652380 w 652380"/>
                <a:gd name="connsiteY1" fmla="*/ 0 h 591994"/>
                <a:gd name="connsiteX2" fmla="*/ 652380 w 652380"/>
                <a:gd name="connsiteY2" fmla="*/ 591994 h 591994"/>
                <a:gd name="connsiteX3" fmla="*/ 0 w 652380"/>
                <a:gd name="connsiteY3" fmla="*/ 591994 h 591994"/>
                <a:gd name="connsiteX4" fmla="*/ 0 w 652380"/>
                <a:gd name="connsiteY4" fmla="*/ 0 h 59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2380" h="591994">
                  <a:moveTo>
                    <a:pt x="0" y="0"/>
                  </a:moveTo>
                  <a:lnTo>
                    <a:pt x="652380" y="0"/>
                  </a:lnTo>
                  <a:lnTo>
                    <a:pt x="652380" y="591994"/>
                  </a:lnTo>
                  <a:lnTo>
                    <a:pt x="0" y="591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2986039" y="2547946"/>
              <a:ext cx="1419854" cy="63465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905242" y="0"/>
                  </a:moveTo>
                  <a:lnTo>
                    <a:pt x="1905242" y="317329"/>
                  </a:lnTo>
                  <a:lnTo>
                    <a:pt x="0" y="317329"/>
                  </a:lnTo>
                  <a:lnTo>
                    <a:pt x="0" y="634659"/>
                  </a:lnTo>
                </a:path>
              </a:pathLst>
            </a:custGeom>
            <a:noFill/>
          </p:spPr>
          <p:style>
            <a:lnRef idx="2">
              <a:schemeClr val="dk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Полилиния 18"/>
            <p:cNvSpPr/>
            <p:nvPr/>
          </p:nvSpPr>
          <p:spPr>
            <a:xfrm>
              <a:off x="2721784" y="3201873"/>
              <a:ext cx="511960" cy="476727"/>
            </a:xfrm>
            <a:custGeom>
              <a:avLst/>
              <a:gdLst>
                <a:gd name="connsiteX0" fmla="*/ 0 w 604687"/>
                <a:gd name="connsiteY0" fmla="*/ 0 h 593413"/>
                <a:gd name="connsiteX1" fmla="*/ 604687 w 604687"/>
                <a:gd name="connsiteY1" fmla="*/ 0 h 593413"/>
                <a:gd name="connsiteX2" fmla="*/ 604687 w 604687"/>
                <a:gd name="connsiteY2" fmla="*/ 593413 h 593413"/>
                <a:gd name="connsiteX3" fmla="*/ 0 w 604687"/>
                <a:gd name="connsiteY3" fmla="*/ 593413 h 593413"/>
                <a:gd name="connsiteX4" fmla="*/ 0 w 604687"/>
                <a:gd name="connsiteY4" fmla="*/ 0 h 593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4687" h="593413">
                  <a:moveTo>
                    <a:pt x="0" y="0"/>
                  </a:moveTo>
                  <a:lnTo>
                    <a:pt x="604687" y="0"/>
                  </a:lnTo>
                  <a:lnTo>
                    <a:pt x="604687" y="593413"/>
                  </a:lnTo>
                  <a:lnTo>
                    <a:pt x="0" y="5934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700" kern="1200" dirty="0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2636622" y="3680882"/>
              <a:ext cx="412800" cy="28382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12800" y="0"/>
                  </a:moveTo>
                  <a:lnTo>
                    <a:pt x="412800" y="141910"/>
                  </a:lnTo>
                  <a:lnTo>
                    <a:pt x="0" y="141910"/>
                  </a:lnTo>
                  <a:lnTo>
                    <a:pt x="0" y="283821"/>
                  </a:lnTo>
                </a:path>
              </a:pathLst>
            </a:custGeom>
            <a:no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Полилиния 20"/>
            <p:cNvSpPr/>
            <p:nvPr/>
          </p:nvSpPr>
          <p:spPr>
            <a:xfrm>
              <a:off x="2353993" y="3973561"/>
              <a:ext cx="519169" cy="514617"/>
            </a:xfrm>
            <a:custGeom>
              <a:avLst/>
              <a:gdLst>
                <a:gd name="connsiteX0" fmla="*/ 0 w 519169"/>
                <a:gd name="connsiteY0" fmla="*/ 0 h 514617"/>
                <a:gd name="connsiteX1" fmla="*/ 519169 w 519169"/>
                <a:gd name="connsiteY1" fmla="*/ 0 h 514617"/>
                <a:gd name="connsiteX2" fmla="*/ 519169 w 519169"/>
                <a:gd name="connsiteY2" fmla="*/ 514617 h 514617"/>
                <a:gd name="connsiteX3" fmla="*/ 0 w 519169"/>
                <a:gd name="connsiteY3" fmla="*/ 514617 h 514617"/>
                <a:gd name="connsiteX4" fmla="*/ 0 w 519169"/>
                <a:gd name="connsiteY4" fmla="*/ 0 h 51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9169" h="514617">
                  <a:moveTo>
                    <a:pt x="0" y="0"/>
                  </a:moveTo>
                  <a:lnTo>
                    <a:pt x="519169" y="0"/>
                  </a:lnTo>
                  <a:lnTo>
                    <a:pt x="519169" y="514617"/>
                  </a:lnTo>
                  <a:lnTo>
                    <a:pt x="0" y="51461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3049422" y="3678600"/>
              <a:ext cx="419233" cy="28382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41910"/>
                  </a:lnTo>
                  <a:lnTo>
                    <a:pt x="419233" y="141910"/>
                  </a:lnTo>
                  <a:lnTo>
                    <a:pt x="419233" y="283821"/>
                  </a:lnTo>
                </a:path>
              </a:pathLst>
            </a:custGeom>
            <a:no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Полилиния 22"/>
            <p:cNvSpPr/>
            <p:nvPr/>
          </p:nvSpPr>
          <p:spPr>
            <a:xfrm>
              <a:off x="3194458" y="3949268"/>
              <a:ext cx="506301" cy="514617"/>
            </a:xfrm>
            <a:custGeom>
              <a:avLst/>
              <a:gdLst>
                <a:gd name="connsiteX0" fmla="*/ 0 w 506301"/>
                <a:gd name="connsiteY0" fmla="*/ 0 h 481764"/>
                <a:gd name="connsiteX1" fmla="*/ 506301 w 506301"/>
                <a:gd name="connsiteY1" fmla="*/ 0 h 481764"/>
                <a:gd name="connsiteX2" fmla="*/ 506301 w 506301"/>
                <a:gd name="connsiteY2" fmla="*/ 481764 h 481764"/>
                <a:gd name="connsiteX3" fmla="*/ 0 w 506301"/>
                <a:gd name="connsiteY3" fmla="*/ 481764 h 481764"/>
                <a:gd name="connsiteX4" fmla="*/ 0 w 506301"/>
                <a:gd name="connsiteY4" fmla="*/ 0 h 481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301" h="481764">
                  <a:moveTo>
                    <a:pt x="0" y="0"/>
                  </a:moveTo>
                  <a:lnTo>
                    <a:pt x="506301" y="0"/>
                  </a:lnTo>
                  <a:lnTo>
                    <a:pt x="506301" y="481764"/>
                  </a:lnTo>
                  <a:lnTo>
                    <a:pt x="0" y="48176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200" kern="1200"/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4875963" y="2536607"/>
              <a:ext cx="1363419" cy="62355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17329"/>
                  </a:lnTo>
                  <a:lnTo>
                    <a:pt x="1694047" y="317329"/>
                  </a:lnTo>
                  <a:lnTo>
                    <a:pt x="1694047" y="634659"/>
                  </a:lnTo>
                </a:path>
              </a:pathLst>
            </a:custGeom>
            <a:noFill/>
          </p:spPr>
          <p:style>
            <a:lnRef idx="2">
              <a:schemeClr val="dk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Полилиния 24"/>
            <p:cNvSpPr/>
            <p:nvPr/>
          </p:nvSpPr>
          <p:spPr>
            <a:xfrm>
              <a:off x="6359385" y="3171497"/>
              <a:ext cx="532163" cy="476727"/>
            </a:xfrm>
            <a:custGeom>
              <a:avLst/>
              <a:gdLst>
                <a:gd name="connsiteX0" fmla="*/ 0 w 1064329"/>
                <a:gd name="connsiteY0" fmla="*/ 0 h 709552"/>
                <a:gd name="connsiteX1" fmla="*/ 1064329 w 1064329"/>
                <a:gd name="connsiteY1" fmla="*/ 0 h 709552"/>
                <a:gd name="connsiteX2" fmla="*/ 1064329 w 1064329"/>
                <a:gd name="connsiteY2" fmla="*/ 709552 h 709552"/>
                <a:gd name="connsiteX3" fmla="*/ 0 w 1064329"/>
                <a:gd name="connsiteY3" fmla="*/ 709552 h 709552"/>
                <a:gd name="connsiteX4" fmla="*/ 0 w 1064329"/>
                <a:gd name="connsiteY4" fmla="*/ 0 h 70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329" h="709552">
                  <a:moveTo>
                    <a:pt x="0" y="0"/>
                  </a:moveTo>
                  <a:lnTo>
                    <a:pt x="1064329" y="0"/>
                  </a:lnTo>
                  <a:lnTo>
                    <a:pt x="1064329" y="709552"/>
                  </a:lnTo>
                  <a:lnTo>
                    <a:pt x="0" y="709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kern="1200" dirty="0"/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5238363" y="3648224"/>
              <a:ext cx="1383626" cy="91457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383627" y="0"/>
                  </a:moveTo>
                  <a:lnTo>
                    <a:pt x="1383627" y="141910"/>
                  </a:lnTo>
                  <a:lnTo>
                    <a:pt x="0" y="141910"/>
                  </a:lnTo>
                  <a:lnTo>
                    <a:pt x="0" y="283821"/>
                  </a:lnTo>
                </a:path>
              </a:pathLst>
            </a:custGeom>
            <a:no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Полилиния 26"/>
            <p:cNvSpPr/>
            <p:nvPr/>
          </p:nvSpPr>
          <p:spPr>
            <a:xfrm>
              <a:off x="4922283" y="3879599"/>
              <a:ext cx="547935" cy="511104"/>
            </a:xfrm>
            <a:custGeom>
              <a:avLst/>
              <a:gdLst>
                <a:gd name="connsiteX0" fmla="*/ 0 w 1064329"/>
                <a:gd name="connsiteY0" fmla="*/ 0 h 709552"/>
                <a:gd name="connsiteX1" fmla="*/ 1064329 w 1064329"/>
                <a:gd name="connsiteY1" fmla="*/ 0 h 709552"/>
                <a:gd name="connsiteX2" fmla="*/ 1064329 w 1064329"/>
                <a:gd name="connsiteY2" fmla="*/ 709552 h 709552"/>
                <a:gd name="connsiteX3" fmla="*/ 0 w 1064329"/>
                <a:gd name="connsiteY3" fmla="*/ 709552 h 709552"/>
                <a:gd name="connsiteX4" fmla="*/ 0 w 1064329"/>
                <a:gd name="connsiteY4" fmla="*/ 0 h 70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329" h="709552">
                  <a:moveTo>
                    <a:pt x="0" y="0"/>
                  </a:moveTo>
                  <a:lnTo>
                    <a:pt x="1064329" y="0"/>
                  </a:lnTo>
                  <a:lnTo>
                    <a:pt x="1064329" y="709552"/>
                  </a:lnTo>
                  <a:lnTo>
                    <a:pt x="0" y="709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  <p:sp>
          <p:nvSpPr>
            <p:cNvPr id="28" name="Полилиния 27"/>
            <p:cNvSpPr/>
            <p:nvPr/>
          </p:nvSpPr>
          <p:spPr>
            <a:xfrm>
              <a:off x="4536510" y="4397834"/>
              <a:ext cx="691813" cy="28382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691813" y="0"/>
                  </a:moveTo>
                  <a:lnTo>
                    <a:pt x="691813" y="141910"/>
                  </a:lnTo>
                  <a:lnTo>
                    <a:pt x="0" y="141910"/>
                  </a:lnTo>
                  <a:lnTo>
                    <a:pt x="0" y="283821"/>
                  </a:lnTo>
                </a:path>
              </a:pathLst>
            </a:custGeom>
            <a:no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Полилиния 28"/>
            <p:cNvSpPr/>
            <p:nvPr/>
          </p:nvSpPr>
          <p:spPr>
            <a:xfrm>
              <a:off x="4243876" y="4681655"/>
              <a:ext cx="532165" cy="487697"/>
            </a:xfrm>
            <a:custGeom>
              <a:avLst/>
              <a:gdLst>
                <a:gd name="connsiteX0" fmla="*/ 0 w 1064329"/>
                <a:gd name="connsiteY0" fmla="*/ 0 h 709552"/>
                <a:gd name="connsiteX1" fmla="*/ 1064329 w 1064329"/>
                <a:gd name="connsiteY1" fmla="*/ 0 h 709552"/>
                <a:gd name="connsiteX2" fmla="*/ 1064329 w 1064329"/>
                <a:gd name="connsiteY2" fmla="*/ 709552 h 709552"/>
                <a:gd name="connsiteX3" fmla="*/ 0 w 1064329"/>
                <a:gd name="connsiteY3" fmla="*/ 709552 h 709552"/>
                <a:gd name="connsiteX4" fmla="*/ 0 w 1064329"/>
                <a:gd name="connsiteY4" fmla="*/ 0 h 70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329" h="709552">
                  <a:moveTo>
                    <a:pt x="0" y="0"/>
                  </a:moveTo>
                  <a:lnTo>
                    <a:pt x="1064329" y="0"/>
                  </a:lnTo>
                  <a:lnTo>
                    <a:pt x="1064329" y="709552"/>
                  </a:lnTo>
                  <a:lnTo>
                    <a:pt x="0" y="709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5238363" y="4397835"/>
              <a:ext cx="691813" cy="28382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41910"/>
                  </a:lnTo>
                  <a:lnTo>
                    <a:pt x="691813" y="141910"/>
                  </a:lnTo>
                  <a:lnTo>
                    <a:pt x="691813" y="283821"/>
                  </a:lnTo>
                </a:path>
              </a:pathLst>
            </a:custGeom>
            <a:no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Полилиния 30"/>
            <p:cNvSpPr/>
            <p:nvPr/>
          </p:nvSpPr>
          <p:spPr>
            <a:xfrm>
              <a:off x="5557671" y="4672665"/>
              <a:ext cx="532165" cy="496687"/>
            </a:xfrm>
            <a:custGeom>
              <a:avLst/>
              <a:gdLst>
                <a:gd name="connsiteX0" fmla="*/ 0 w 1064329"/>
                <a:gd name="connsiteY0" fmla="*/ 0 h 709552"/>
                <a:gd name="connsiteX1" fmla="*/ 1064329 w 1064329"/>
                <a:gd name="connsiteY1" fmla="*/ 0 h 709552"/>
                <a:gd name="connsiteX2" fmla="*/ 1064329 w 1064329"/>
                <a:gd name="connsiteY2" fmla="*/ 709552 h 709552"/>
                <a:gd name="connsiteX3" fmla="*/ 0 w 1064329"/>
                <a:gd name="connsiteY3" fmla="*/ 709552 h 709552"/>
                <a:gd name="connsiteX4" fmla="*/ 0 w 1064329"/>
                <a:gd name="connsiteY4" fmla="*/ 0 h 70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329" h="709552">
                  <a:moveTo>
                    <a:pt x="0" y="0"/>
                  </a:moveTo>
                  <a:lnTo>
                    <a:pt x="1064329" y="0"/>
                  </a:lnTo>
                  <a:lnTo>
                    <a:pt x="1064329" y="709552"/>
                  </a:lnTo>
                  <a:lnTo>
                    <a:pt x="0" y="709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6625466" y="3648224"/>
              <a:ext cx="1383627" cy="66892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41910"/>
                  </a:lnTo>
                  <a:lnTo>
                    <a:pt x="1383627" y="141910"/>
                  </a:lnTo>
                  <a:lnTo>
                    <a:pt x="1383627" y="283821"/>
                  </a:lnTo>
                </a:path>
              </a:pathLst>
            </a:custGeom>
            <a:no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Полилиния 32"/>
            <p:cNvSpPr/>
            <p:nvPr/>
          </p:nvSpPr>
          <p:spPr>
            <a:xfrm>
              <a:off x="7743010" y="3921957"/>
              <a:ext cx="532166" cy="475878"/>
            </a:xfrm>
            <a:custGeom>
              <a:avLst/>
              <a:gdLst>
                <a:gd name="connsiteX0" fmla="*/ 0 w 1064329"/>
                <a:gd name="connsiteY0" fmla="*/ 0 h 709552"/>
                <a:gd name="connsiteX1" fmla="*/ 1064329 w 1064329"/>
                <a:gd name="connsiteY1" fmla="*/ 0 h 709552"/>
                <a:gd name="connsiteX2" fmla="*/ 1064329 w 1064329"/>
                <a:gd name="connsiteY2" fmla="*/ 709552 h 709552"/>
                <a:gd name="connsiteX3" fmla="*/ 0 w 1064329"/>
                <a:gd name="connsiteY3" fmla="*/ 709552 h 709552"/>
                <a:gd name="connsiteX4" fmla="*/ 0 w 1064329"/>
                <a:gd name="connsiteY4" fmla="*/ 0 h 70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329" h="709552">
                  <a:moveTo>
                    <a:pt x="0" y="0"/>
                  </a:moveTo>
                  <a:lnTo>
                    <a:pt x="1064329" y="0"/>
                  </a:lnTo>
                  <a:lnTo>
                    <a:pt x="1064329" y="709552"/>
                  </a:lnTo>
                  <a:lnTo>
                    <a:pt x="0" y="709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kern="1200" dirty="0"/>
            </a:p>
          </p:txBody>
        </p:sp>
        <p:sp>
          <p:nvSpPr>
            <p:cNvPr id="34" name="Полилиния 33"/>
            <p:cNvSpPr/>
            <p:nvPr/>
          </p:nvSpPr>
          <p:spPr>
            <a:xfrm>
              <a:off x="7302825" y="4399261"/>
              <a:ext cx="691813" cy="28382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691813" y="0"/>
                  </a:moveTo>
                  <a:lnTo>
                    <a:pt x="691813" y="141910"/>
                  </a:lnTo>
                  <a:lnTo>
                    <a:pt x="0" y="141910"/>
                  </a:lnTo>
                  <a:lnTo>
                    <a:pt x="0" y="283821"/>
                  </a:lnTo>
                </a:path>
              </a:pathLst>
            </a:custGeom>
            <a:no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5" name="Полилиния 34"/>
            <p:cNvSpPr/>
            <p:nvPr/>
          </p:nvSpPr>
          <p:spPr>
            <a:xfrm>
              <a:off x="6994208" y="4683082"/>
              <a:ext cx="532165" cy="486270"/>
            </a:xfrm>
            <a:custGeom>
              <a:avLst/>
              <a:gdLst>
                <a:gd name="connsiteX0" fmla="*/ 0 w 1064329"/>
                <a:gd name="connsiteY0" fmla="*/ 0 h 709552"/>
                <a:gd name="connsiteX1" fmla="*/ 1064329 w 1064329"/>
                <a:gd name="connsiteY1" fmla="*/ 0 h 709552"/>
                <a:gd name="connsiteX2" fmla="*/ 1064329 w 1064329"/>
                <a:gd name="connsiteY2" fmla="*/ 709552 h 709552"/>
                <a:gd name="connsiteX3" fmla="*/ 0 w 1064329"/>
                <a:gd name="connsiteY3" fmla="*/ 709552 h 709552"/>
                <a:gd name="connsiteX4" fmla="*/ 0 w 1064329"/>
                <a:gd name="connsiteY4" fmla="*/ 0 h 70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329" h="709552">
                  <a:moveTo>
                    <a:pt x="0" y="0"/>
                  </a:moveTo>
                  <a:lnTo>
                    <a:pt x="1064329" y="0"/>
                  </a:lnTo>
                  <a:lnTo>
                    <a:pt x="1064329" y="709552"/>
                  </a:lnTo>
                  <a:lnTo>
                    <a:pt x="0" y="709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  <p:sp>
          <p:nvSpPr>
            <p:cNvPr id="36" name="Полилиния 35"/>
            <p:cNvSpPr/>
            <p:nvPr/>
          </p:nvSpPr>
          <p:spPr>
            <a:xfrm>
              <a:off x="8009093" y="4397833"/>
              <a:ext cx="691813" cy="28382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41910"/>
                  </a:lnTo>
                  <a:lnTo>
                    <a:pt x="691813" y="141910"/>
                  </a:lnTo>
                  <a:lnTo>
                    <a:pt x="691813" y="283821"/>
                  </a:lnTo>
                </a:path>
              </a:pathLst>
            </a:custGeom>
            <a:noFill/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dk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7" name="Полилиния 36"/>
            <p:cNvSpPr/>
            <p:nvPr/>
          </p:nvSpPr>
          <p:spPr>
            <a:xfrm>
              <a:off x="8311971" y="4683082"/>
              <a:ext cx="532165" cy="486270"/>
            </a:xfrm>
            <a:custGeom>
              <a:avLst/>
              <a:gdLst>
                <a:gd name="connsiteX0" fmla="*/ 0 w 1064329"/>
                <a:gd name="connsiteY0" fmla="*/ 0 h 709552"/>
                <a:gd name="connsiteX1" fmla="*/ 1064329 w 1064329"/>
                <a:gd name="connsiteY1" fmla="*/ 0 h 709552"/>
                <a:gd name="connsiteX2" fmla="*/ 1064329 w 1064329"/>
                <a:gd name="connsiteY2" fmla="*/ 709552 h 709552"/>
                <a:gd name="connsiteX3" fmla="*/ 0 w 1064329"/>
                <a:gd name="connsiteY3" fmla="*/ 709552 h 709552"/>
                <a:gd name="connsiteX4" fmla="*/ 0 w 1064329"/>
                <a:gd name="connsiteY4" fmla="*/ 0 h 70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329" h="709552">
                  <a:moveTo>
                    <a:pt x="0" y="0"/>
                  </a:moveTo>
                  <a:lnTo>
                    <a:pt x="1064329" y="0"/>
                  </a:lnTo>
                  <a:lnTo>
                    <a:pt x="1064329" y="709552"/>
                  </a:lnTo>
                  <a:lnTo>
                    <a:pt x="0" y="709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200" kern="1200"/>
            </a:p>
          </p:txBody>
        </p:sp>
      </p:grpSp>
      <p:sp>
        <p:nvSpPr>
          <p:cNvPr id="8" name="Овал 7"/>
          <p:cNvSpPr/>
          <p:nvPr/>
        </p:nvSpPr>
        <p:spPr>
          <a:xfrm>
            <a:off x="1450305" y="3731449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100888" y="4521841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903324" y="4529076"/>
            <a:ext cx="360040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1029472" y="3951475"/>
            <a:ext cx="290464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,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2053433" y="5022363"/>
            <a:ext cx="68592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5157844" y="3884226"/>
            <a:ext cx="279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3704247" y="4642516"/>
            <a:ext cx="279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6567079" y="4602467"/>
            <a:ext cx="279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6567079" y="4709096"/>
            <a:ext cx="279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034817" y="5424036"/>
            <a:ext cx="279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4356474" y="5424036"/>
            <a:ext cx="279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5764773" y="5398276"/>
            <a:ext cx="279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5764772" y="5515407"/>
            <a:ext cx="279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7082536" y="5398276"/>
            <a:ext cx="279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7082536" y="5515407"/>
            <a:ext cx="2796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Овал 50"/>
          <p:cNvSpPr/>
          <p:nvPr/>
        </p:nvSpPr>
        <p:spPr>
          <a:xfrm>
            <a:off x="4461980" y="5257204"/>
            <a:ext cx="68592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7188043" y="5279230"/>
            <a:ext cx="68592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53" name="Рисунок 5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188043" y="3911469"/>
            <a:ext cx="1901031" cy="23410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4226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12160" y="2564904"/>
            <a:ext cx="1901031" cy="23410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9" y="1340768"/>
            <a:ext cx="64087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9900"/>
                </a:solidFill>
              </a:rPr>
              <a:t>Какие же вы молодцы!!!</a:t>
            </a:r>
            <a:endParaRPr lang="ru-RU" sz="4400" b="1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836712"/>
            <a:ext cx="436904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Прочитай слова и дай характеристику первых звуков.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3491880" y="2060848"/>
            <a:ext cx="151216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воробей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5508104" y="1988840"/>
            <a:ext cx="144016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лягушка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588224" y="3140968"/>
            <a:ext cx="149046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собака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4139952" y="3140968"/>
            <a:ext cx="158417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медведь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979712" y="3068960"/>
            <a:ext cx="144016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ослик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1268760"/>
            <a:ext cx="6872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9900"/>
                </a:solidFill>
              </a:rPr>
              <a:t>Составь по картинкам звуковые схемы слов.</a:t>
            </a:r>
            <a:endParaRPr lang="ru-RU" sz="2400" b="1" dirty="0">
              <a:solidFill>
                <a:srgbClr val="FF9900"/>
              </a:solidFill>
            </a:endParaRPr>
          </a:p>
        </p:txBody>
      </p:sp>
      <p:pic>
        <p:nvPicPr>
          <p:cNvPr id="1026" name="Picture 2" descr="https://avatars.mds.yandex.net/get-pdb/2822999/c3b26e0b-74d1-445a-b3c2-40742e251727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636912"/>
            <a:ext cx="1795997" cy="1512168"/>
          </a:xfrm>
          <a:prstGeom prst="rect">
            <a:avLst/>
          </a:prstGeom>
          <a:noFill/>
        </p:spPr>
      </p:pic>
      <p:pic>
        <p:nvPicPr>
          <p:cNvPr id="1028" name="Picture 4" descr="https://demiart.ru/forum/uploads21/post-56844-1543917170-5c064e72765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564904"/>
            <a:ext cx="1440160" cy="1920213"/>
          </a:xfrm>
          <a:prstGeom prst="rect">
            <a:avLst/>
          </a:prstGeom>
          <a:noFill/>
        </p:spPr>
      </p:pic>
      <p:pic>
        <p:nvPicPr>
          <p:cNvPr id="1032" name="Picture 8" descr="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2420888"/>
            <a:ext cx="2304256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1196752"/>
            <a:ext cx="590465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Учёные придумали, как можно обозначать звуки нашей речи. Они договорились использовать буквы, но ставить их в особые скобки: </a:t>
            </a:r>
            <a:r>
              <a:rPr lang="en-US" b="1" dirty="0" smtClean="0">
                <a:solidFill>
                  <a:srgbClr val="FF6600"/>
                </a:solidFill>
              </a:rPr>
              <a:t>[</a:t>
            </a:r>
            <a:r>
              <a:rPr lang="ru-RU" b="1" dirty="0" smtClean="0">
                <a:solidFill>
                  <a:srgbClr val="FF6600"/>
                </a:solidFill>
              </a:rPr>
              <a:t>    </a:t>
            </a:r>
            <a:r>
              <a:rPr lang="en-US" b="1" dirty="0" smtClean="0">
                <a:solidFill>
                  <a:srgbClr val="FF6600"/>
                </a:solidFill>
              </a:rPr>
              <a:t>]</a:t>
            </a:r>
            <a:r>
              <a:rPr lang="ru-RU" b="1" dirty="0" smtClean="0">
                <a:solidFill>
                  <a:srgbClr val="FF6600"/>
                </a:solidFill>
              </a:rPr>
              <a:t> </a:t>
            </a:r>
          </a:p>
          <a:p>
            <a:endParaRPr lang="ru-RU" b="1" dirty="0" smtClean="0">
              <a:solidFill>
                <a:srgbClr val="FF6600"/>
              </a:solidFill>
            </a:endParaRPr>
          </a:p>
          <a:p>
            <a:r>
              <a:rPr lang="ru-RU" dirty="0" smtClean="0">
                <a:solidFill>
                  <a:srgbClr val="FF6600"/>
                </a:solidFill>
              </a:rPr>
              <a:t>Произнеси слова: </a:t>
            </a:r>
            <a:r>
              <a:rPr lang="en-US" sz="2000" b="1" dirty="0" smtClean="0">
                <a:solidFill>
                  <a:srgbClr val="FF6600"/>
                </a:solidFill>
              </a:rPr>
              <a:t>[</a:t>
            </a:r>
            <a:r>
              <a:rPr lang="ru-RU" sz="2000" b="1" dirty="0" smtClean="0">
                <a:solidFill>
                  <a:srgbClr val="FF6600"/>
                </a:solidFill>
              </a:rPr>
              <a:t>л у к</a:t>
            </a:r>
            <a:r>
              <a:rPr lang="en-US" sz="2000" b="1" dirty="0" smtClean="0">
                <a:solidFill>
                  <a:srgbClr val="FF6600"/>
                </a:solidFill>
              </a:rPr>
              <a:t>]</a:t>
            </a:r>
            <a:r>
              <a:rPr lang="ru-RU" sz="2000" b="1" dirty="0" smtClean="0">
                <a:solidFill>
                  <a:srgbClr val="FF6600"/>
                </a:solidFill>
              </a:rPr>
              <a:t>, </a:t>
            </a:r>
            <a:r>
              <a:rPr lang="en-US" sz="2000" b="1" dirty="0" smtClean="0">
                <a:solidFill>
                  <a:srgbClr val="FF6600"/>
                </a:solidFill>
              </a:rPr>
              <a:t>[</a:t>
            </a:r>
            <a:r>
              <a:rPr lang="ru-RU" sz="2000" b="1" dirty="0" smtClean="0">
                <a:solidFill>
                  <a:srgbClr val="FF6600"/>
                </a:solidFill>
              </a:rPr>
              <a:t>м а к</a:t>
            </a:r>
            <a:r>
              <a:rPr lang="en-US" sz="2000" b="1" dirty="0" smtClean="0">
                <a:solidFill>
                  <a:srgbClr val="FF6600"/>
                </a:solidFill>
              </a:rPr>
              <a:t>]</a:t>
            </a:r>
            <a:r>
              <a:rPr lang="ru-RU" sz="2000" b="1" dirty="0" smtClean="0">
                <a:solidFill>
                  <a:srgbClr val="FF6600"/>
                </a:solidFill>
              </a:rPr>
              <a:t>, </a:t>
            </a:r>
            <a:r>
              <a:rPr lang="en-US" sz="2000" b="1" dirty="0" smtClean="0">
                <a:solidFill>
                  <a:srgbClr val="FF6600"/>
                </a:solidFill>
              </a:rPr>
              <a:t>[</a:t>
            </a:r>
            <a:r>
              <a:rPr lang="ru-RU" sz="2000" b="1" dirty="0" smtClean="0">
                <a:solidFill>
                  <a:srgbClr val="FF6600"/>
                </a:solidFill>
              </a:rPr>
              <a:t>р</a:t>
            </a:r>
            <a:r>
              <a:rPr lang="ru-RU" sz="2000" b="1" dirty="0" smtClean="0">
                <a:solidFill>
                  <a:srgbClr val="FF6600"/>
                </a:solidFill>
              </a:rPr>
              <a:t> </a:t>
            </a:r>
            <a:r>
              <a:rPr lang="ru-RU" sz="2000" b="1" dirty="0" smtClean="0">
                <a:solidFill>
                  <a:srgbClr val="FF6600"/>
                </a:solidFill>
              </a:rPr>
              <a:t>а к</a:t>
            </a:r>
            <a:r>
              <a:rPr lang="en-US" sz="2000" b="1" dirty="0" smtClean="0">
                <a:solidFill>
                  <a:srgbClr val="FF6600"/>
                </a:solidFill>
              </a:rPr>
              <a:t>]</a:t>
            </a:r>
            <a:r>
              <a:rPr lang="ru-RU" sz="2000" b="1" dirty="0" smtClean="0">
                <a:solidFill>
                  <a:srgbClr val="FF6600"/>
                </a:solidFill>
              </a:rPr>
              <a:t>.</a:t>
            </a:r>
            <a:endParaRPr lang="ru-RU" b="1" dirty="0" smtClean="0">
              <a:solidFill>
                <a:srgbClr val="FF6600"/>
              </a:solidFill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691680" y="3284984"/>
            <a:ext cx="56886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Чтобы показать, что согласный звук мягкий, </a:t>
            </a:r>
          </a:p>
          <a:p>
            <a:r>
              <a:rPr lang="ru-RU" dirty="0" smtClean="0"/>
              <a:t>используют значок, похожий на запятую:</a:t>
            </a:r>
          </a:p>
          <a:p>
            <a:endParaRPr lang="ru-RU" dirty="0" smtClean="0"/>
          </a:p>
          <a:p>
            <a:r>
              <a:rPr lang="en-US" b="1" dirty="0" smtClean="0">
                <a:solidFill>
                  <a:srgbClr val="FF6600"/>
                </a:solidFill>
              </a:rPr>
              <a:t>[</a:t>
            </a:r>
            <a:r>
              <a:rPr lang="ru-RU" b="1" dirty="0" smtClean="0">
                <a:solidFill>
                  <a:srgbClr val="FF6600"/>
                </a:solidFill>
              </a:rPr>
              <a:t> л</a:t>
            </a:r>
            <a:r>
              <a:rPr lang="en-US" b="1" dirty="0" smtClean="0">
                <a:solidFill>
                  <a:srgbClr val="FF6600"/>
                </a:solidFill>
              </a:rPr>
              <a:t>’]</a:t>
            </a:r>
            <a:r>
              <a:rPr lang="ru-RU" b="1" dirty="0" smtClean="0">
                <a:solidFill>
                  <a:srgbClr val="FF6600"/>
                </a:solidFill>
              </a:rPr>
              <a:t>, </a:t>
            </a:r>
            <a:r>
              <a:rPr lang="en-US" b="1" dirty="0" smtClean="0">
                <a:solidFill>
                  <a:srgbClr val="FF6600"/>
                </a:solidFill>
              </a:rPr>
              <a:t>[</a:t>
            </a:r>
            <a:r>
              <a:rPr lang="ru-RU" b="1" dirty="0" smtClean="0">
                <a:solidFill>
                  <a:srgbClr val="FF6600"/>
                </a:solidFill>
              </a:rPr>
              <a:t> т</a:t>
            </a:r>
            <a:r>
              <a:rPr lang="en-US" b="1" dirty="0" smtClean="0">
                <a:solidFill>
                  <a:srgbClr val="FF6600"/>
                </a:solidFill>
              </a:rPr>
              <a:t>’] </a:t>
            </a:r>
            <a:r>
              <a:rPr lang="ru-RU" b="1" dirty="0" smtClean="0">
                <a:solidFill>
                  <a:srgbClr val="FF6600"/>
                </a:solidFill>
              </a:rPr>
              <a:t>, </a:t>
            </a:r>
            <a:r>
              <a:rPr lang="en-US" b="1" dirty="0" smtClean="0">
                <a:solidFill>
                  <a:srgbClr val="FF6600"/>
                </a:solidFill>
              </a:rPr>
              <a:t>[</a:t>
            </a:r>
            <a:r>
              <a:rPr lang="ru-RU" b="1" dirty="0" smtClean="0">
                <a:solidFill>
                  <a:srgbClr val="FF6600"/>
                </a:solidFill>
              </a:rPr>
              <a:t> в</a:t>
            </a:r>
            <a:r>
              <a:rPr lang="en-US" b="1" dirty="0" smtClean="0">
                <a:solidFill>
                  <a:srgbClr val="FF6600"/>
                </a:solidFill>
              </a:rPr>
              <a:t>’]</a:t>
            </a:r>
            <a:r>
              <a:rPr lang="ru-RU" b="1" dirty="0" smtClean="0">
                <a:solidFill>
                  <a:srgbClr val="FF6600"/>
                </a:solidFill>
              </a:rPr>
              <a:t>, </a:t>
            </a:r>
            <a:r>
              <a:rPr lang="en-US" b="1" dirty="0" smtClean="0">
                <a:solidFill>
                  <a:srgbClr val="FF6600"/>
                </a:solidFill>
              </a:rPr>
              <a:t>[</a:t>
            </a:r>
            <a:r>
              <a:rPr lang="ru-RU" b="1" dirty="0" smtClean="0">
                <a:solidFill>
                  <a:srgbClr val="FF6600"/>
                </a:solidFill>
              </a:rPr>
              <a:t> </a:t>
            </a:r>
            <a:r>
              <a:rPr lang="ru-RU" b="1" dirty="0" err="1" smtClean="0">
                <a:solidFill>
                  <a:srgbClr val="FF6600"/>
                </a:solidFill>
              </a:rPr>
              <a:t>н</a:t>
            </a:r>
            <a:r>
              <a:rPr lang="en-US" b="1" dirty="0" smtClean="0">
                <a:solidFill>
                  <a:srgbClr val="FF6600"/>
                </a:solidFill>
              </a:rPr>
              <a:t>’] </a:t>
            </a:r>
            <a:r>
              <a:rPr lang="ru-RU" b="1" dirty="0" smtClean="0">
                <a:solidFill>
                  <a:srgbClr val="FF6600"/>
                </a:solidFill>
              </a:rPr>
              <a:t>.</a:t>
            </a:r>
          </a:p>
          <a:p>
            <a:endParaRPr lang="ru-RU" b="1" dirty="0" smtClean="0">
              <a:solidFill>
                <a:srgbClr val="FF6600"/>
              </a:solidFill>
            </a:endParaRPr>
          </a:p>
          <a:p>
            <a:r>
              <a:rPr lang="ru-RU" b="1" dirty="0" smtClean="0">
                <a:solidFill>
                  <a:srgbClr val="FF6600"/>
                </a:solidFill>
              </a:rPr>
              <a:t>Произнеси слова: </a:t>
            </a:r>
            <a:r>
              <a:rPr lang="en-US" b="1" dirty="0" smtClean="0">
                <a:solidFill>
                  <a:srgbClr val="FF6600"/>
                </a:solidFill>
              </a:rPr>
              <a:t>[</a:t>
            </a:r>
            <a:r>
              <a:rPr lang="ru-RU" b="1" dirty="0" smtClean="0">
                <a:solidFill>
                  <a:srgbClr val="FF6600"/>
                </a:solidFill>
              </a:rPr>
              <a:t> л</a:t>
            </a:r>
            <a:r>
              <a:rPr lang="en-US" b="1" dirty="0" smtClean="0">
                <a:solidFill>
                  <a:srgbClr val="FF6600"/>
                </a:solidFill>
              </a:rPr>
              <a:t>’</a:t>
            </a:r>
            <a:r>
              <a:rPr lang="ru-RU" b="1" dirty="0" smtClean="0">
                <a:solidFill>
                  <a:srgbClr val="FF6600"/>
                </a:solidFill>
              </a:rPr>
              <a:t> и </a:t>
            </a:r>
            <a:r>
              <a:rPr lang="ru-RU" b="1" dirty="0" err="1" smtClean="0">
                <a:solidFill>
                  <a:srgbClr val="FF6600"/>
                </a:solidFill>
              </a:rPr>
              <a:t>п</a:t>
            </a:r>
            <a:r>
              <a:rPr lang="ru-RU" b="1" dirty="0" smtClean="0">
                <a:solidFill>
                  <a:srgbClr val="FF6600"/>
                </a:solidFill>
              </a:rPr>
              <a:t> а</a:t>
            </a:r>
            <a:r>
              <a:rPr lang="en-US" b="1" dirty="0" smtClean="0">
                <a:solidFill>
                  <a:srgbClr val="FF6600"/>
                </a:solidFill>
              </a:rPr>
              <a:t>]</a:t>
            </a:r>
            <a:r>
              <a:rPr lang="ru-RU" b="1" dirty="0" smtClean="0">
                <a:solidFill>
                  <a:srgbClr val="FF6600"/>
                </a:solidFill>
              </a:rPr>
              <a:t>, </a:t>
            </a:r>
            <a:r>
              <a:rPr lang="en-US" b="1" dirty="0" smtClean="0">
                <a:solidFill>
                  <a:srgbClr val="FF6600"/>
                </a:solidFill>
              </a:rPr>
              <a:t>[</a:t>
            </a:r>
            <a:r>
              <a:rPr lang="ru-RU" b="1" dirty="0" smtClean="0">
                <a:solidFill>
                  <a:srgbClr val="FF6600"/>
                </a:solidFill>
              </a:rPr>
              <a:t>м а л</a:t>
            </a:r>
            <a:r>
              <a:rPr lang="en-US" b="1" dirty="0" smtClean="0">
                <a:solidFill>
                  <a:srgbClr val="FF6600"/>
                </a:solidFill>
              </a:rPr>
              <a:t>’</a:t>
            </a:r>
            <a:r>
              <a:rPr lang="ru-RU" b="1" dirty="0" smtClean="0">
                <a:solidFill>
                  <a:srgbClr val="FF6600"/>
                </a:solidFill>
              </a:rPr>
              <a:t> и </a:t>
            </a:r>
            <a:r>
              <a:rPr lang="ru-RU" b="1" dirty="0" err="1" smtClean="0">
                <a:solidFill>
                  <a:srgbClr val="FF6600"/>
                </a:solidFill>
              </a:rPr>
              <a:t>н</a:t>
            </a:r>
            <a:r>
              <a:rPr lang="ru-RU" b="1" dirty="0" smtClean="0">
                <a:solidFill>
                  <a:srgbClr val="FF6600"/>
                </a:solidFill>
              </a:rPr>
              <a:t> а</a:t>
            </a:r>
            <a:r>
              <a:rPr lang="en-US" b="1" dirty="0" smtClean="0">
                <a:solidFill>
                  <a:srgbClr val="FF6600"/>
                </a:solidFill>
              </a:rPr>
              <a:t>]</a:t>
            </a:r>
            <a:r>
              <a:rPr lang="ru-RU" b="1" dirty="0" smtClean="0">
                <a:solidFill>
                  <a:srgbClr val="FF6600"/>
                </a:solidFill>
              </a:rPr>
              <a:t>,</a:t>
            </a:r>
            <a:r>
              <a:rPr lang="en-US" b="1" dirty="0" smtClean="0">
                <a:solidFill>
                  <a:srgbClr val="FF6600"/>
                </a:solidFill>
              </a:rPr>
              <a:t> [</a:t>
            </a:r>
            <a:r>
              <a:rPr lang="ru-RU" b="1" dirty="0" smtClean="0">
                <a:solidFill>
                  <a:srgbClr val="FF6600"/>
                </a:solidFill>
              </a:rPr>
              <a:t>с а н</a:t>
            </a:r>
            <a:r>
              <a:rPr lang="en-US" b="1" dirty="0" smtClean="0">
                <a:solidFill>
                  <a:srgbClr val="FF6600"/>
                </a:solidFill>
              </a:rPr>
              <a:t>’</a:t>
            </a:r>
            <a:r>
              <a:rPr lang="ru-RU" b="1" dirty="0" smtClean="0">
                <a:solidFill>
                  <a:srgbClr val="FF6600"/>
                </a:solidFill>
              </a:rPr>
              <a:t> и</a:t>
            </a:r>
            <a:r>
              <a:rPr lang="en-US" b="1" dirty="0" smtClean="0">
                <a:solidFill>
                  <a:srgbClr val="FF6600"/>
                </a:solidFill>
              </a:rPr>
              <a:t>]</a:t>
            </a:r>
            <a:r>
              <a:rPr lang="ru-RU" b="1" dirty="0" smtClean="0">
                <a:solidFill>
                  <a:srgbClr val="FF6600"/>
                </a:solidFill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1196752"/>
            <a:ext cx="590465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Учёные придумали, как можно обозначать звуки нашей речи. Они договорились использовать буквы, но ставить их в особые скобки: </a:t>
            </a:r>
            <a:r>
              <a:rPr lang="en-US" b="1" dirty="0" smtClean="0">
                <a:solidFill>
                  <a:srgbClr val="FF6600"/>
                </a:solidFill>
              </a:rPr>
              <a:t>[</a:t>
            </a:r>
            <a:r>
              <a:rPr lang="ru-RU" b="1" dirty="0" smtClean="0">
                <a:solidFill>
                  <a:srgbClr val="FF6600"/>
                </a:solidFill>
              </a:rPr>
              <a:t>    </a:t>
            </a:r>
            <a:r>
              <a:rPr lang="en-US" b="1" dirty="0" smtClean="0">
                <a:solidFill>
                  <a:srgbClr val="FF6600"/>
                </a:solidFill>
              </a:rPr>
              <a:t>]</a:t>
            </a:r>
            <a:r>
              <a:rPr lang="ru-RU" b="1" dirty="0" smtClean="0">
                <a:solidFill>
                  <a:srgbClr val="FF6600"/>
                </a:solidFill>
              </a:rPr>
              <a:t> </a:t>
            </a:r>
          </a:p>
          <a:p>
            <a:endParaRPr lang="ru-RU" b="1" dirty="0" smtClean="0">
              <a:solidFill>
                <a:srgbClr val="FF6600"/>
              </a:solidFill>
            </a:endParaRPr>
          </a:p>
          <a:p>
            <a:r>
              <a:rPr lang="ru-RU" dirty="0" smtClean="0">
                <a:solidFill>
                  <a:srgbClr val="FF6600"/>
                </a:solidFill>
              </a:rPr>
              <a:t>Произнеси слова: </a:t>
            </a:r>
            <a:r>
              <a:rPr lang="en-US" sz="2000" b="1" dirty="0" smtClean="0">
                <a:solidFill>
                  <a:srgbClr val="FF6600"/>
                </a:solidFill>
              </a:rPr>
              <a:t>[</a:t>
            </a:r>
            <a:r>
              <a:rPr lang="ru-RU" sz="2000" b="1" dirty="0" smtClean="0">
                <a:solidFill>
                  <a:srgbClr val="FF6600"/>
                </a:solidFill>
              </a:rPr>
              <a:t>л у к</a:t>
            </a:r>
            <a:r>
              <a:rPr lang="en-US" sz="2000" b="1" dirty="0" smtClean="0">
                <a:solidFill>
                  <a:srgbClr val="FF6600"/>
                </a:solidFill>
              </a:rPr>
              <a:t>]</a:t>
            </a:r>
            <a:r>
              <a:rPr lang="ru-RU" sz="2000" b="1" dirty="0" smtClean="0">
                <a:solidFill>
                  <a:srgbClr val="FF6600"/>
                </a:solidFill>
              </a:rPr>
              <a:t>, </a:t>
            </a:r>
            <a:r>
              <a:rPr lang="en-US" sz="2000" b="1" dirty="0" smtClean="0">
                <a:solidFill>
                  <a:srgbClr val="FF6600"/>
                </a:solidFill>
              </a:rPr>
              <a:t>[</a:t>
            </a:r>
            <a:r>
              <a:rPr lang="ru-RU" sz="2000" b="1" dirty="0" smtClean="0">
                <a:solidFill>
                  <a:srgbClr val="FF6600"/>
                </a:solidFill>
              </a:rPr>
              <a:t>м а к</a:t>
            </a:r>
            <a:r>
              <a:rPr lang="en-US" sz="2000" b="1" dirty="0" smtClean="0">
                <a:solidFill>
                  <a:srgbClr val="FF6600"/>
                </a:solidFill>
              </a:rPr>
              <a:t>]</a:t>
            </a:r>
            <a:r>
              <a:rPr lang="ru-RU" sz="2000" b="1" dirty="0" smtClean="0">
                <a:solidFill>
                  <a:srgbClr val="FF6600"/>
                </a:solidFill>
              </a:rPr>
              <a:t>, </a:t>
            </a:r>
            <a:r>
              <a:rPr lang="en-US" sz="2000" b="1" dirty="0" smtClean="0">
                <a:solidFill>
                  <a:srgbClr val="FF6600"/>
                </a:solidFill>
              </a:rPr>
              <a:t>[</a:t>
            </a:r>
            <a:r>
              <a:rPr lang="ru-RU" sz="2000" b="1" dirty="0" smtClean="0">
                <a:solidFill>
                  <a:srgbClr val="FF6600"/>
                </a:solidFill>
              </a:rPr>
              <a:t>р</a:t>
            </a:r>
            <a:r>
              <a:rPr lang="ru-RU" sz="2000" b="1" dirty="0" smtClean="0">
                <a:solidFill>
                  <a:srgbClr val="FF6600"/>
                </a:solidFill>
              </a:rPr>
              <a:t> </a:t>
            </a:r>
            <a:r>
              <a:rPr lang="ru-RU" sz="2000" b="1" dirty="0" smtClean="0">
                <a:solidFill>
                  <a:srgbClr val="FF6600"/>
                </a:solidFill>
              </a:rPr>
              <a:t>а к</a:t>
            </a:r>
            <a:r>
              <a:rPr lang="en-US" sz="2000" b="1" dirty="0" smtClean="0">
                <a:solidFill>
                  <a:srgbClr val="FF6600"/>
                </a:solidFill>
              </a:rPr>
              <a:t>]</a:t>
            </a:r>
            <a:r>
              <a:rPr lang="ru-RU" sz="2000" b="1" dirty="0" smtClean="0">
                <a:solidFill>
                  <a:srgbClr val="FF6600"/>
                </a:solidFill>
              </a:rPr>
              <a:t>.</a:t>
            </a:r>
            <a:endParaRPr lang="ru-RU" b="1" dirty="0" smtClean="0">
              <a:solidFill>
                <a:srgbClr val="FF6600"/>
              </a:solidFill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691680" y="3284984"/>
            <a:ext cx="56886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Чтобы показать, что согласный звук мягкий, </a:t>
            </a:r>
          </a:p>
          <a:p>
            <a:r>
              <a:rPr lang="ru-RU" dirty="0" smtClean="0"/>
              <a:t>используют значок, похожий на запятую:</a:t>
            </a:r>
          </a:p>
          <a:p>
            <a:endParaRPr lang="ru-RU" dirty="0" smtClean="0"/>
          </a:p>
          <a:p>
            <a:r>
              <a:rPr lang="en-US" b="1" dirty="0" smtClean="0">
                <a:solidFill>
                  <a:srgbClr val="FF6600"/>
                </a:solidFill>
              </a:rPr>
              <a:t>[</a:t>
            </a:r>
            <a:r>
              <a:rPr lang="ru-RU" b="1" dirty="0" smtClean="0">
                <a:solidFill>
                  <a:srgbClr val="FF6600"/>
                </a:solidFill>
              </a:rPr>
              <a:t> л</a:t>
            </a:r>
            <a:r>
              <a:rPr lang="en-US" b="1" dirty="0" smtClean="0">
                <a:solidFill>
                  <a:srgbClr val="FF6600"/>
                </a:solidFill>
              </a:rPr>
              <a:t>’]</a:t>
            </a:r>
            <a:r>
              <a:rPr lang="ru-RU" b="1" dirty="0" smtClean="0">
                <a:solidFill>
                  <a:srgbClr val="FF6600"/>
                </a:solidFill>
              </a:rPr>
              <a:t>, </a:t>
            </a:r>
            <a:r>
              <a:rPr lang="en-US" b="1" dirty="0" smtClean="0">
                <a:solidFill>
                  <a:srgbClr val="FF6600"/>
                </a:solidFill>
              </a:rPr>
              <a:t>[</a:t>
            </a:r>
            <a:r>
              <a:rPr lang="ru-RU" b="1" dirty="0" smtClean="0">
                <a:solidFill>
                  <a:srgbClr val="FF6600"/>
                </a:solidFill>
              </a:rPr>
              <a:t> т</a:t>
            </a:r>
            <a:r>
              <a:rPr lang="en-US" b="1" dirty="0" smtClean="0">
                <a:solidFill>
                  <a:srgbClr val="FF6600"/>
                </a:solidFill>
              </a:rPr>
              <a:t>’] </a:t>
            </a:r>
            <a:r>
              <a:rPr lang="ru-RU" b="1" dirty="0" smtClean="0">
                <a:solidFill>
                  <a:srgbClr val="FF6600"/>
                </a:solidFill>
              </a:rPr>
              <a:t>, </a:t>
            </a:r>
            <a:r>
              <a:rPr lang="en-US" b="1" dirty="0" smtClean="0">
                <a:solidFill>
                  <a:srgbClr val="FF6600"/>
                </a:solidFill>
              </a:rPr>
              <a:t>[</a:t>
            </a:r>
            <a:r>
              <a:rPr lang="ru-RU" b="1" dirty="0" smtClean="0">
                <a:solidFill>
                  <a:srgbClr val="FF6600"/>
                </a:solidFill>
              </a:rPr>
              <a:t> в</a:t>
            </a:r>
            <a:r>
              <a:rPr lang="en-US" b="1" dirty="0" smtClean="0">
                <a:solidFill>
                  <a:srgbClr val="FF6600"/>
                </a:solidFill>
              </a:rPr>
              <a:t>’]</a:t>
            </a:r>
            <a:r>
              <a:rPr lang="ru-RU" b="1" dirty="0" smtClean="0">
                <a:solidFill>
                  <a:srgbClr val="FF6600"/>
                </a:solidFill>
              </a:rPr>
              <a:t>, </a:t>
            </a:r>
            <a:r>
              <a:rPr lang="en-US" b="1" dirty="0" smtClean="0">
                <a:solidFill>
                  <a:srgbClr val="FF6600"/>
                </a:solidFill>
              </a:rPr>
              <a:t>[</a:t>
            </a:r>
            <a:r>
              <a:rPr lang="ru-RU" b="1" dirty="0" smtClean="0">
                <a:solidFill>
                  <a:srgbClr val="FF6600"/>
                </a:solidFill>
              </a:rPr>
              <a:t> </a:t>
            </a:r>
            <a:r>
              <a:rPr lang="ru-RU" b="1" dirty="0" err="1" smtClean="0">
                <a:solidFill>
                  <a:srgbClr val="FF6600"/>
                </a:solidFill>
              </a:rPr>
              <a:t>н</a:t>
            </a:r>
            <a:r>
              <a:rPr lang="en-US" b="1" dirty="0" smtClean="0">
                <a:solidFill>
                  <a:srgbClr val="FF6600"/>
                </a:solidFill>
              </a:rPr>
              <a:t>’] </a:t>
            </a:r>
            <a:r>
              <a:rPr lang="ru-RU" b="1" dirty="0" smtClean="0">
                <a:solidFill>
                  <a:srgbClr val="FF6600"/>
                </a:solidFill>
              </a:rPr>
              <a:t>.</a:t>
            </a:r>
          </a:p>
          <a:p>
            <a:endParaRPr lang="ru-RU" b="1" dirty="0" smtClean="0">
              <a:solidFill>
                <a:srgbClr val="FF6600"/>
              </a:solidFill>
            </a:endParaRPr>
          </a:p>
          <a:p>
            <a:r>
              <a:rPr lang="ru-RU" b="1" dirty="0" smtClean="0">
                <a:solidFill>
                  <a:srgbClr val="FF6600"/>
                </a:solidFill>
              </a:rPr>
              <a:t>Произнеси слова: </a:t>
            </a:r>
            <a:r>
              <a:rPr lang="en-US" b="1" dirty="0" smtClean="0">
                <a:solidFill>
                  <a:srgbClr val="FF6600"/>
                </a:solidFill>
              </a:rPr>
              <a:t>[</a:t>
            </a:r>
            <a:r>
              <a:rPr lang="ru-RU" b="1" dirty="0" smtClean="0">
                <a:solidFill>
                  <a:srgbClr val="FF6600"/>
                </a:solidFill>
              </a:rPr>
              <a:t> л</a:t>
            </a:r>
            <a:r>
              <a:rPr lang="en-US" b="1" dirty="0" smtClean="0">
                <a:solidFill>
                  <a:srgbClr val="FF6600"/>
                </a:solidFill>
              </a:rPr>
              <a:t>’</a:t>
            </a:r>
            <a:r>
              <a:rPr lang="ru-RU" b="1" dirty="0" smtClean="0">
                <a:solidFill>
                  <a:srgbClr val="FF6600"/>
                </a:solidFill>
              </a:rPr>
              <a:t> и </a:t>
            </a:r>
            <a:r>
              <a:rPr lang="ru-RU" b="1" dirty="0" err="1" smtClean="0">
                <a:solidFill>
                  <a:srgbClr val="FF6600"/>
                </a:solidFill>
              </a:rPr>
              <a:t>п</a:t>
            </a:r>
            <a:r>
              <a:rPr lang="ru-RU" b="1" dirty="0" smtClean="0">
                <a:solidFill>
                  <a:srgbClr val="FF6600"/>
                </a:solidFill>
              </a:rPr>
              <a:t> а</a:t>
            </a:r>
            <a:r>
              <a:rPr lang="en-US" b="1" dirty="0" smtClean="0">
                <a:solidFill>
                  <a:srgbClr val="FF6600"/>
                </a:solidFill>
              </a:rPr>
              <a:t>]</a:t>
            </a:r>
            <a:r>
              <a:rPr lang="ru-RU" b="1" dirty="0" smtClean="0">
                <a:solidFill>
                  <a:srgbClr val="FF6600"/>
                </a:solidFill>
              </a:rPr>
              <a:t>, </a:t>
            </a:r>
            <a:r>
              <a:rPr lang="en-US" b="1" dirty="0" smtClean="0">
                <a:solidFill>
                  <a:srgbClr val="FF6600"/>
                </a:solidFill>
              </a:rPr>
              <a:t>[</a:t>
            </a:r>
            <a:r>
              <a:rPr lang="ru-RU" b="1" dirty="0" smtClean="0">
                <a:solidFill>
                  <a:srgbClr val="FF6600"/>
                </a:solidFill>
              </a:rPr>
              <a:t>м а л</a:t>
            </a:r>
            <a:r>
              <a:rPr lang="en-US" b="1" dirty="0" smtClean="0">
                <a:solidFill>
                  <a:srgbClr val="FF6600"/>
                </a:solidFill>
              </a:rPr>
              <a:t>’</a:t>
            </a:r>
            <a:r>
              <a:rPr lang="ru-RU" b="1" dirty="0" smtClean="0">
                <a:solidFill>
                  <a:srgbClr val="FF6600"/>
                </a:solidFill>
              </a:rPr>
              <a:t> и </a:t>
            </a:r>
            <a:r>
              <a:rPr lang="ru-RU" b="1" dirty="0" err="1" smtClean="0">
                <a:solidFill>
                  <a:srgbClr val="FF6600"/>
                </a:solidFill>
              </a:rPr>
              <a:t>н</a:t>
            </a:r>
            <a:r>
              <a:rPr lang="ru-RU" b="1" dirty="0" smtClean="0">
                <a:solidFill>
                  <a:srgbClr val="FF6600"/>
                </a:solidFill>
              </a:rPr>
              <a:t> а</a:t>
            </a:r>
            <a:r>
              <a:rPr lang="en-US" b="1" dirty="0" smtClean="0">
                <a:solidFill>
                  <a:srgbClr val="FF6600"/>
                </a:solidFill>
              </a:rPr>
              <a:t>]</a:t>
            </a:r>
            <a:r>
              <a:rPr lang="ru-RU" b="1" dirty="0" smtClean="0">
                <a:solidFill>
                  <a:srgbClr val="FF6600"/>
                </a:solidFill>
              </a:rPr>
              <a:t>,</a:t>
            </a:r>
            <a:r>
              <a:rPr lang="en-US" b="1" dirty="0" smtClean="0">
                <a:solidFill>
                  <a:srgbClr val="FF6600"/>
                </a:solidFill>
              </a:rPr>
              <a:t> [</a:t>
            </a:r>
            <a:r>
              <a:rPr lang="ru-RU" b="1" dirty="0" smtClean="0">
                <a:solidFill>
                  <a:srgbClr val="FF6600"/>
                </a:solidFill>
              </a:rPr>
              <a:t>с а н</a:t>
            </a:r>
            <a:r>
              <a:rPr lang="en-US" b="1" dirty="0" smtClean="0">
                <a:solidFill>
                  <a:srgbClr val="FF6600"/>
                </a:solidFill>
              </a:rPr>
              <a:t>’</a:t>
            </a:r>
            <a:r>
              <a:rPr lang="ru-RU" b="1" dirty="0" smtClean="0">
                <a:solidFill>
                  <a:srgbClr val="FF6600"/>
                </a:solidFill>
              </a:rPr>
              <a:t> и</a:t>
            </a:r>
            <a:r>
              <a:rPr lang="en-US" b="1" dirty="0" smtClean="0">
                <a:solidFill>
                  <a:srgbClr val="FF6600"/>
                </a:solidFill>
              </a:rPr>
              <a:t>]</a:t>
            </a:r>
            <a:r>
              <a:rPr lang="ru-RU" b="1" dirty="0" smtClean="0">
                <a:solidFill>
                  <a:srgbClr val="FF6600"/>
                </a:solidFill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1881</TotalTime>
  <Words>586</Words>
  <Application>Microsoft Office PowerPoint</Application>
  <PresentationFormat>Экран (4:3)</PresentationFormat>
  <Paragraphs>110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Спасибо   за  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48</cp:revision>
  <dcterms:created xsi:type="dcterms:W3CDTF">2018-04-09T10:54:22Z</dcterms:created>
  <dcterms:modified xsi:type="dcterms:W3CDTF">2020-04-05T21:27:34Z</dcterms:modified>
</cp:coreProperties>
</file>