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61" r:id="rId5"/>
    <p:sldId id="264" r:id="rId6"/>
    <p:sldId id="266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-595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848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51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7392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78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8122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89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3482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268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0048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888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215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97943-EB73-4C40-B93A-83AFBA521BDC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FD2FB-9391-4E12-9B10-ADB09AAE99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0698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ФИО участника: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3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ШР, с.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-32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 русский язык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Мягкий знак на конце имен существительных после шипящих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0596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413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«узнавание»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497" y="1348966"/>
            <a:ext cx="11579382" cy="48279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актуализация необходимых знаний по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теме.</a:t>
            </a: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вариант ответа:</a:t>
            </a:r>
          </a:p>
          <a:p>
            <a:pPr marL="742950" indent="-74295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какой строке все слова пишутся с мягким знаком на конце после шипящих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дочь, муж, рожь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ночь, вещь, мышь</a:t>
            </a:r>
          </a:p>
          <a:p>
            <a:pPr marL="742950" indent="-742950"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Мягкий знак на конце существительных после шипящих показывает, что это имена существительные: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мужского рода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женского рода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Оценивание: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выполнил задание, в котором узнал правило – 2 балла.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задание с ошибкой – 1 балл.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выполнил – 0 баллов.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9461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307" y="129735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«воспроизведение»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7941" y="1530036"/>
            <a:ext cx="10855859" cy="46469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актуализация знаний и воспроизведение по образцу.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Восстанови правило «Ь на конце имен существительных после шипящих».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конце имен существительных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шипящих пишется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мышь, печь, ложь.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конце имен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существительных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после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шипящих мягкий знак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борщ, гараж.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Оценивание: </a:t>
            </a: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Верно воспроизвел правило, которое изучалось на уроке – 1 балл.</a:t>
            </a: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воспроизвел правило – 0 балов.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3153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«понимание»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6048" y="1004935"/>
            <a:ext cx="11208190" cy="51720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осмысленное восприятие информации, смысла,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взаимосвязей.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Распредели слова на 2 группы, где пишется мягкий знак, а где не пишется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Ключ, ложь, камыш, дочь, грач, речь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Оценивание: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Понимает и классифицирует задание по алгоритму – 2 балла.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Понимает, но не использует алгоритм – 1 балл.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понимает задание, не пользуется алгоритмом – 0 баллов.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0090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«применение» в знакомых условиях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978" y="1674890"/>
            <a:ext cx="11353046" cy="489792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самостоятельное применение знаний в знакомых условиях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 таблицу. Какие слова к какому роду относятся, и как они пишутся? Объясни свой ответ, используя алгоритм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r>
              <a:rPr lang="ru-RU" sz="3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.., </a:t>
            </a:r>
            <a:r>
              <a:rPr lang="ru-RU" sz="3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Ноч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.., </a:t>
            </a:r>
            <a:r>
              <a:rPr lang="ru-RU" sz="3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Глуш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.., Еж.., Плащ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Оценивание: </a:t>
            </a:r>
          </a:p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применяет алгоритм, чтобы выполнить задание – 2 балла.</a:t>
            </a:r>
          </a:p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задание без применения алгоритма – 1 балл.</a:t>
            </a:r>
          </a:p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выполнил задание – 0 баллов.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1098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«применение» знаний в новых условиях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925" y="1783533"/>
            <a:ext cx="11027875" cy="43934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умение применять знания на творческом уровне.</a:t>
            </a:r>
          </a:p>
          <a:p>
            <a:pPr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…</a:t>
            </a:r>
          </a:p>
          <a:p>
            <a:pPr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Оценивание: </a:t>
            </a:r>
          </a:p>
          <a:p>
            <a:pPr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Умеет применять знания на творческом уровне, опираясь на изученную тему – 1 балл.</a:t>
            </a:r>
          </a:p>
          <a:p>
            <a:pPr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умеет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на творческом уровне, применяя </a:t>
            </a:r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знания – 0 баллов.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47938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246</Words>
  <Application>Microsoft Office PowerPoint</Application>
  <PresentationFormat>Произвольный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Представление</vt:lpstr>
      <vt:lpstr>Задание на «узнавание»</vt:lpstr>
      <vt:lpstr>Задание на «воспроизведение»</vt:lpstr>
      <vt:lpstr>Задание на «понимание»</vt:lpstr>
      <vt:lpstr>Задание на «применение» в знакомых условиях</vt:lpstr>
      <vt:lpstr>Задание на «применение» знаний в новых условиях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ответа по разноуровневым заданиям</dc:title>
  <dc:creator>w2w32w3@outlook.com</dc:creator>
  <cp:lastModifiedBy>Ольга</cp:lastModifiedBy>
  <cp:revision>43</cp:revision>
  <dcterms:created xsi:type="dcterms:W3CDTF">2022-03-09T03:27:20Z</dcterms:created>
  <dcterms:modified xsi:type="dcterms:W3CDTF">2022-04-01T17:47:54Z</dcterms:modified>
</cp:coreProperties>
</file>