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8" r:id="rId2"/>
    <p:sldId id="259" r:id="rId3"/>
    <p:sldId id="260" r:id="rId4"/>
    <p:sldId id="261" r:id="rId5"/>
    <p:sldId id="257" r:id="rId6"/>
    <p:sldId id="262" r:id="rId7"/>
    <p:sldId id="263" r:id="rId8"/>
    <p:sldId id="264" r:id="rId9"/>
    <p:sldId id="270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5" autoAdjust="0"/>
  </p:normalViewPr>
  <p:slideViewPr>
    <p:cSldViewPr>
      <p:cViewPr>
        <p:scale>
          <a:sx n="70" d="100"/>
          <a:sy n="70" d="100"/>
        </p:scale>
        <p:origin x="-51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426C0-F604-4BA2-A5EA-A69BEC3BCCFE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EB7EA-345C-4BD3-B87D-3D363E3A1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6129E1-FFAF-4BCF-901A-9DE148A263A7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90C18BE-630F-4C19-AF70-EFBD1340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785794"/>
            <a:ext cx="764386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оранжевой кожей,</a:t>
            </a:r>
            <a:endParaRPr lang="ru-RU" sz="6000" b="1" i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мячик похожий,</a:t>
            </a:r>
            <a:endParaRPr lang="ru-RU" sz="6000" b="1" i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 в центре не пусто,</a:t>
            </a:r>
            <a:endParaRPr lang="ru-RU" sz="6000" b="1" i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сочно и вкусно!</a:t>
            </a:r>
            <a:endParaRPr lang="ru-RU" sz="4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357167"/>
            <a:ext cx="328614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679158" y="2142197"/>
            <a:ext cx="3286148" cy="32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57256"/>
          </a:xfrm>
        </p:spPr>
        <p:txBody>
          <a:bodyPr>
            <a:noAutofit/>
          </a:bodyPr>
          <a:lstStyle/>
          <a:p>
            <a:r>
              <a:rPr lang="ru-RU" sz="5400" dirty="0" smtClean="0"/>
              <a:t>№887:</a:t>
            </a:r>
            <a:endParaRPr lang="ru-RU" sz="5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340764"/>
          <a:ext cx="8893656" cy="4968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8184"/>
                <a:gridCol w="988184"/>
                <a:gridCol w="988184"/>
                <a:gridCol w="988184"/>
                <a:gridCol w="988184"/>
                <a:gridCol w="988184"/>
                <a:gridCol w="988184"/>
                <a:gridCol w="988184"/>
                <a:gridCol w="988184"/>
              </a:tblGrid>
              <a:tr h="9937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9371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1" dirty="0" smtClean="0"/>
                        <a:t>1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1" dirty="0" smtClean="0"/>
                        <a:t>0</a:t>
                      </a:r>
                      <a:r>
                        <a:rPr lang="ru-RU" sz="2000" b="1" i="1" dirty="0" smtClean="0"/>
                        <a:t>,5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1,5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1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0,5</a:t>
                      </a:r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2,5</a:t>
                      </a:r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1:2</a:t>
                      </a: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/>
                        </a:rPr>
                        <a:t></a:t>
                      </a:r>
                      <a:endParaRPr lang="ru-RU" sz="20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371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d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1" dirty="0" smtClean="0"/>
                        <a:t>2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1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3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2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1:</a:t>
                      </a: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/>
                        </a:rPr>
                        <a:t></a:t>
                      </a:r>
                      <a:endParaRPr lang="ru-RU" sz="20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371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C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1" dirty="0" smtClean="0"/>
                        <a:t>2</a:t>
                      </a:r>
                      <a:r>
                        <a:rPr lang="en-US" sz="2000" b="1" i="1" dirty="0" smtClean="0">
                          <a:sym typeface="Symbol"/>
                        </a:rPr>
                        <a:t>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ym typeface="Symbol"/>
                        </a:rPr>
                        <a:t>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ym typeface="Symbol"/>
                        </a:rPr>
                        <a:t>3</a:t>
                      </a:r>
                      <a:endParaRPr lang="ru-RU" sz="2000" b="1" i="1" dirty="0" smtClean="0"/>
                    </a:p>
                    <a:p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ym typeface="Symbol"/>
                        </a:rPr>
                        <a:t>2</a:t>
                      </a:r>
                      <a:endParaRPr lang="ru-RU" sz="2000" b="1" i="1" dirty="0" smtClean="0"/>
                    </a:p>
                    <a:p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/>
                        </a:rPr>
                        <a:t></a:t>
                      </a:r>
                      <a:endParaRPr lang="ru-RU" sz="20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/>
                        </a:rPr>
                        <a:t>5</a:t>
                      </a:r>
                      <a:endParaRPr lang="ru-RU" sz="20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/>
                        </a:rPr>
                        <a:t>8</a:t>
                      </a:r>
                      <a:endParaRPr lang="ru-RU" sz="20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371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S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ym typeface="Symbol"/>
                        </a:rPr>
                        <a:t></a:t>
                      </a:r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ym typeface="Symbol"/>
                        </a:rPr>
                        <a:t>0,25</a:t>
                      </a:r>
                      <a:endParaRPr lang="ru-RU" sz="2000" b="1" i="1" dirty="0" smtClean="0"/>
                    </a:p>
                    <a:p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ym typeface="Symbol"/>
                        </a:rPr>
                        <a:t>2,25</a:t>
                      </a:r>
                      <a:endParaRPr lang="ru-RU" sz="2000" b="1" i="1" dirty="0" smtClean="0"/>
                    </a:p>
                    <a:p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ym typeface="Symbol"/>
                        </a:rPr>
                        <a:t></a:t>
                      </a:r>
                      <a:endParaRPr lang="ru-RU" sz="2000" b="1" i="1" dirty="0" smtClean="0"/>
                    </a:p>
                    <a:p>
                      <a:endParaRPr lang="ru-RU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/>
                        </a:rPr>
                        <a:t>0,25</a:t>
                      </a:r>
                      <a:endParaRPr lang="ru-RU" sz="20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6,25</a:t>
                      </a:r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/>
                        </a:rPr>
                        <a:t>16</a:t>
                      </a:r>
                      <a:endParaRPr lang="ru-RU" sz="20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/>
                        </a:rPr>
                        <a:t>1:4</a:t>
                      </a:r>
                      <a:endParaRPr lang="ru-RU" sz="2000" b="1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b="1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Елена\Рабочий стол\91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590465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214422"/>
            <a:ext cx="75724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Вырастает  в  огороде.</a:t>
            </a:r>
            <a:endParaRPr lang="ru-RU" sz="4000" b="1" i="1" dirty="0" smtClean="0">
              <a:solidFill>
                <a:srgbClr val="FF0000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Он  как  красно  солнце  вроде.</a:t>
            </a:r>
            <a:endParaRPr lang="ru-RU" sz="4000" b="1" i="1" dirty="0" smtClean="0">
              <a:solidFill>
                <a:srgbClr val="FF0000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И  король  средь  овощей,</a:t>
            </a:r>
            <a:endParaRPr lang="ru-RU" sz="4000" b="1" i="1" dirty="0" smtClean="0">
              <a:solidFill>
                <a:srgbClr val="FF0000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Пригодится  и  для  щей.</a:t>
            </a:r>
            <a:endParaRPr lang="ru-RU" sz="4000" b="1" i="1" dirty="0" smtClean="0">
              <a:solidFill>
                <a:srgbClr val="FF0000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В  доброй  сказке  Он -  Синьор</a:t>
            </a:r>
            <a:endParaRPr lang="ru-RU" sz="4000" b="1" i="1" dirty="0" smtClean="0">
              <a:solidFill>
                <a:srgbClr val="FF0000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По  прозванью   … !</a:t>
            </a:r>
            <a:endParaRPr lang="ru-RU" sz="3200" b="1" i="1" dirty="0" smtClean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Documents and Settings\Елена\Рабочий стол\Macro-Cherry-Tomatoes-Halved-Tomato-iSt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00808"/>
            <a:ext cx="5286412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32361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857496"/>
            <a:ext cx="5857916" cy="107157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5072074"/>
            <a:ext cx="5429288" cy="1143008"/>
          </a:xfrm>
          <a:prstGeom prst="rect">
            <a:avLst/>
          </a:prstGeom>
          <a:noFill/>
        </p:spPr>
      </p:pic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642918"/>
            <a:ext cx="5500726" cy="164307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6500826" y="1071546"/>
            <a:ext cx="1143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 smtClean="0">
                <a:solidFill>
                  <a:prstClr val="black"/>
                </a:solidFill>
              </a:rPr>
              <a:t>   5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72330" y="2928934"/>
            <a:ext cx="6429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9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572264" y="5214950"/>
            <a:ext cx="857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7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980728"/>
            <a:ext cx="381642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857232"/>
            <a:ext cx="614366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Умею прыгать и катиться, </a:t>
            </a:r>
            <a:endParaRPr lang="ru-RU" sz="4400" b="1" i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если бросят - полечу. </a:t>
            </a:r>
            <a:endParaRPr lang="ru-RU" sz="4400" b="1" i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Кругом смеющиеся лица: </a:t>
            </a:r>
            <a:endParaRPr lang="ru-RU" sz="4400" b="1" i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 рады круглому…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2736304" cy="494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88840"/>
            <a:ext cx="428628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1500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/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Встали, сели, сели, встали, 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Вот на месте побежали,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Дружно хлопнули в ладоши,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Покружились все немножко,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Потянулись, повертелись,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И обратно все уселись!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231</TotalTime>
  <Words>140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Встали, сели, сели, встали,  Вот на месте побежали, Дружно хлопнули в ладоши, Покружились все немножко, Потянулись, повертелись, И обратно все уселись! </vt:lpstr>
      <vt:lpstr>Слайд 10</vt:lpstr>
      <vt:lpstr>№887: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Набиева Е.С.</dc:creator>
  <cp:lastModifiedBy>user</cp:lastModifiedBy>
  <cp:revision>41</cp:revision>
  <dcterms:created xsi:type="dcterms:W3CDTF">2015-07-15T19:21:00Z</dcterms:created>
  <dcterms:modified xsi:type="dcterms:W3CDTF">2022-04-03T19:37:12Z</dcterms:modified>
</cp:coreProperties>
</file>