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9" r:id="rId2"/>
    <p:sldId id="266" r:id="rId3"/>
    <p:sldId id="256" r:id="rId4"/>
    <p:sldId id="260" r:id="rId5"/>
    <p:sldId id="261" r:id="rId6"/>
    <p:sldId id="262" r:id="rId7"/>
    <p:sldId id="263" r:id="rId8"/>
    <p:sldId id="271" r:id="rId9"/>
    <p:sldId id="273" r:id="rId10"/>
    <p:sldId id="272" r:id="rId11"/>
    <p:sldId id="274" r:id="rId12"/>
    <p:sldId id="264" r:id="rId13"/>
    <p:sldId id="267" r:id="rId14"/>
    <p:sldId id="269" r:id="rId15"/>
    <p:sldId id="270" r:id="rId16"/>
    <p:sldId id="265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  <a:srgbClr val="00FF00"/>
    <a:srgbClr val="D07C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9" autoAdjust="0"/>
    <p:restoredTop sz="94660"/>
  </p:normalViewPr>
  <p:slideViewPr>
    <p:cSldViewPr>
      <p:cViewPr>
        <p:scale>
          <a:sx n="90" d="100"/>
          <a:sy n="90" d="100"/>
        </p:scale>
        <p:origin x="-1219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5FCED1-55FC-451E-A5A9-B8C74C04CA7E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306BF-2264-44D0-B119-4ED49319F3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724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87D7-DB84-41A6-81BF-389EEAE27319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F1FB4-BEB7-4EB6-9328-819D0C904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262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87D7-DB84-41A6-81BF-389EEAE27319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F1FB4-BEB7-4EB6-9328-819D0C904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846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87D7-DB84-41A6-81BF-389EEAE27319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F1FB4-BEB7-4EB6-9328-819D0C904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240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87D7-DB84-41A6-81BF-389EEAE27319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F1FB4-BEB7-4EB6-9328-819D0C904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1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87D7-DB84-41A6-81BF-389EEAE27319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F1FB4-BEB7-4EB6-9328-819D0C904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489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87D7-DB84-41A6-81BF-389EEAE27319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F1FB4-BEB7-4EB6-9328-819D0C904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368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87D7-DB84-41A6-81BF-389EEAE27319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F1FB4-BEB7-4EB6-9328-819D0C904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074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87D7-DB84-41A6-81BF-389EEAE27319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F1FB4-BEB7-4EB6-9328-819D0C904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638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87D7-DB84-41A6-81BF-389EEAE27319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F1FB4-BEB7-4EB6-9328-819D0C904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05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87D7-DB84-41A6-81BF-389EEAE27319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F1FB4-BEB7-4EB6-9328-819D0C904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614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687D7-DB84-41A6-81BF-389EEAE27319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F1FB4-BEB7-4EB6-9328-819D0C904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556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687D7-DB84-41A6-81BF-389EEAE27319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F1FB4-BEB7-4EB6-9328-819D0C904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61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2130425"/>
            <a:ext cx="6552728" cy="3746847"/>
          </a:xfrm>
          <a:solidFill>
            <a:srgbClr val="00FF00"/>
          </a:solidFill>
        </p:spPr>
        <p:txBody>
          <a:bodyPr>
            <a:normAutofit/>
          </a:bodyPr>
          <a:lstStyle/>
          <a:p>
            <a:r>
              <a:rPr lang="ru-RU" sz="8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ВЕСНА</a:t>
            </a:r>
            <a:br>
              <a:rPr lang="ru-RU" sz="8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Азиханова А.Г.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54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1.liveinternet.ru/images/attach/c/10/111/686/111686867_Babochki_i_drugie_nasekomuye_Kartinki_dlya_dekupazha__38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133452" y="157503"/>
            <a:ext cx="2952327" cy="24085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</p:pic>
      <p:pic>
        <p:nvPicPr>
          <p:cNvPr id="2052" name="Picture 4" descr="http://900igr.net/datai/nasekomye-i-ptitsy/ZHuki-1.files/0013-010-Nasekomye-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"/>
          <a:stretch/>
        </p:blipFill>
        <p:spPr bwMode="auto">
          <a:xfrm>
            <a:off x="3997769" y="163247"/>
            <a:ext cx="3214692" cy="240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2.bp.blogspot.com/-TkubAE5YNZM/ULnrLDLd3fI/AAAAAAAAP8g/qUnWlQayl3A/s1600/%D0%9C%D1%83%D1%85%D0%B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"/>
          <a:stretch/>
        </p:blipFill>
        <p:spPr bwMode="auto">
          <a:xfrm>
            <a:off x="1133052" y="4389203"/>
            <a:ext cx="2917452" cy="2352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2.bp.blogspot.com/-4xp2x2aZFj8/ULnrJKLPrgI/AAAAAAAAP8U/f6go3X7C7ws/s1600/%D0%9A%D1%83%D0%B7%D0%BD%D0%B5%D1%87%D0%B8%D0%BA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" b="6"/>
          <a:stretch/>
        </p:blipFill>
        <p:spPr bwMode="auto">
          <a:xfrm>
            <a:off x="4032623" y="2566065"/>
            <a:ext cx="3215157" cy="1929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g0.liveinternet.ru/images/attach/c/10/111/686/111686870_Babochki_i_drugie_nasekomuye_Kartinki_dlya_dekupazha__41_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"/>
          <a:stretch/>
        </p:blipFill>
        <p:spPr bwMode="auto">
          <a:xfrm>
            <a:off x="1115615" y="2566065"/>
            <a:ext cx="2952327" cy="189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15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1.liveinternet.ru/images/attach/c/10/111/686/111686867_Babochki_i_drugie_nasekomuye_Kartinki_dlya_dekupazha__38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133452" y="157503"/>
            <a:ext cx="2952327" cy="24085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</p:pic>
      <p:pic>
        <p:nvPicPr>
          <p:cNvPr id="2052" name="Picture 4" descr="http://900igr.net/datai/nasekomye-i-ptitsy/ZHuki-1.files/0013-010-Nasekomye-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"/>
          <a:stretch/>
        </p:blipFill>
        <p:spPr bwMode="auto">
          <a:xfrm>
            <a:off x="3997769" y="163247"/>
            <a:ext cx="3214692" cy="240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2.bp.blogspot.com/-TkubAE5YNZM/ULnrLDLd3fI/AAAAAAAAP8g/qUnWlQayl3A/s1600/%D0%9C%D1%83%D1%85%D0%B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"/>
          <a:stretch/>
        </p:blipFill>
        <p:spPr bwMode="auto">
          <a:xfrm>
            <a:off x="1133052" y="4389203"/>
            <a:ext cx="2917452" cy="2352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2.bp.blogspot.com/-4xp2x2aZFj8/ULnrJKLPrgI/AAAAAAAAP8U/f6go3X7C7ws/s1600/%D0%9A%D1%83%D0%B7%D0%BD%D0%B5%D1%87%D0%B8%D0%BA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" b="6"/>
          <a:stretch/>
        </p:blipFill>
        <p:spPr bwMode="auto">
          <a:xfrm>
            <a:off x="4032623" y="2566065"/>
            <a:ext cx="3215157" cy="1929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g0.liveinternet.ru/images/attach/c/10/111/686/111686870_Babochki_i_drugie_nasekomuye_Kartinki_dlya_dekupazha__41_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"/>
          <a:stretch/>
        </p:blipFill>
        <p:spPr bwMode="auto">
          <a:xfrm>
            <a:off x="1115615" y="2566065"/>
            <a:ext cx="2952327" cy="189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www.znaika.com.ua/upload/images_znaika/bimgs/1368727560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"/>
          <a:stretch/>
        </p:blipFill>
        <p:spPr bwMode="auto">
          <a:xfrm>
            <a:off x="4032623" y="4495148"/>
            <a:ext cx="3179838" cy="225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23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borilla.ru/obs/29/podsnezhniki_cvety_blesk_sneg_probuzhdenie_pervocvet_2560x16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74" y="1003884"/>
            <a:ext cx="7912634" cy="4945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fonstola.ru/pic/201310/2560x1600/fonstola.ru-1346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74" y="873687"/>
            <a:ext cx="8329264" cy="520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publicdomainpictures.net/pictures/10000/velka/1-1272988999xSy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73" y="781787"/>
            <a:ext cx="8329265" cy="5331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content.foto.mail.ru/inbox/monsalvat/161/i-232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74" y="548680"/>
            <a:ext cx="8329264" cy="568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lisimnik.ru/wp-content/uploads/2013/03/narcisi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74" y="548680"/>
            <a:ext cx="8329263" cy="5675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81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врасов Грачи прилетел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0648"/>
            <a:ext cx="6552728" cy="57606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907704" y="6021288"/>
            <a:ext cx="5486400" cy="80486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Алексей Саврасов</a:t>
            </a:r>
            <a:endParaRPr lang="ru-RU" sz="4000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94023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64834" y="3417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6" name="Рисунок 5" descr="Левитан Март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08720"/>
            <a:ext cx="6264696" cy="568863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1457205" y="44026"/>
            <a:ext cx="622958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«Март» Исаак Левитан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611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. Бакшеев, Голубая весн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96753"/>
            <a:ext cx="6768752" cy="52565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73889" y="157538"/>
            <a:ext cx="907011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«Голубая весна» Василий Бакшеев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742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88640"/>
            <a:ext cx="6767513" cy="460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http://cdn1.rf-sp.ru/00/b1/00b14ab2d846ebd94682f9521da767d0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83127" y="3068960"/>
            <a:ext cx="2189018" cy="35832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4708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3170585"/>
            <a:ext cx="9468544" cy="1107996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endParaRPr lang="ru-RU" sz="66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445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252093"/>
            <a:ext cx="3528392" cy="532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http://funkyimg.com/u2/2578/783/30409500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273603"/>
            <a:ext cx="4857015" cy="364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562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otvisay.ru/uploads/posts/2011-07/1311588980_winter0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59"/>
          <a:stretch/>
        </p:blipFill>
        <p:spPr bwMode="auto">
          <a:xfrm>
            <a:off x="539553" y="908720"/>
            <a:ext cx="7488830" cy="5112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50"/>
          <a:stretch/>
        </p:blipFill>
        <p:spPr>
          <a:xfrm>
            <a:off x="539554" y="852570"/>
            <a:ext cx="7488830" cy="522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14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turizm.lib.ru/img/u/uef/000000000000000008739/p409062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0" y="1754670"/>
            <a:ext cx="2051720" cy="2638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rasfokus.ru/images/photos/medium/fcdca072258f04e7b50591eb0024635d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701" y="1722075"/>
            <a:ext cx="1979712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www.xn--www-nedyg.rukodelie.by/articles/R0307art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117"/>
          <a:stretch/>
        </p:blipFill>
        <p:spPr bwMode="auto">
          <a:xfrm>
            <a:off x="5652120" y="1727277"/>
            <a:ext cx="1989972" cy="2609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www.xn--www-nedyg.rukodelie.by/articles/R0307art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38" b="1204"/>
          <a:stretch/>
        </p:blipFill>
        <p:spPr bwMode="auto">
          <a:xfrm>
            <a:off x="7562279" y="1740993"/>
            <a:ext cx="1581721" cy="258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fs00.infourok.ru/images/doc/193/220971/310/img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7"/>
          <a:stretch/>
        </p:blipFill>
        <p:spPr bwMode="auto">
          <a:xfrm>
            <a:off x="3958176" y="1727277"/>
            <a:ext cx="1939637" cy="2597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67544" y="5021978"/>
            <a:ext cx="914400" cy="1365207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37623" y="5021978"/>
            <a:ext cx="914400" cy="1365206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9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355976" y="5021977"/>
            <a:ext cx="1008112" cy="1365207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9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295853" y="5013802"/>
            <a:ext cx="914400" cy="137338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9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028384" y="5021978"/>
            <a:ext cx="914400" cy="1365206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9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785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2276872"/>
            <a:ext cx="2066528" cy="3456384"/>
          </a:xfrm>
          <a:prstGeom prst="rect">
            <a:avLst/>
          </a:prstGeom>
          <a:solidFill>
            <a:srgbClr val="D07C7A"/>
          </a:solidFill>
          <a:ln w="762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лок-схема: узел 2"/>
          <p:cNvSpPr/>
          <p:nvPr/>
        </p:nvSpPr>
        <p:spPr>
          <a:xfrm>
            <a:off x="3509882" y="2780928"/>
            <a:ext cx="1310444" cy="1224136"/>
          </a:xfrm>
          <a:prstGeom prst="flowChartConnector">
            <a:avLst/>
          </a:prstGeom>
          <a:solidFill>
            <a:schemeClr val="bg2">
              <a:lumMod val="25000"/>
            </a:schemeClr>
          </a:solidFill>
          <a:ln w="571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331241" y="476672"/>
            <a:ext cx="3667726" cy="180020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 w="571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815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eryabino.ru/ptaha/penochka_treschetka/penochka_treschetka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200800" cy="517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st6.imhonet.ru/photos/out/bcd6e9df/6552603_downlo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572" y="575467"/>
            <a:ext cx="38100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nnaz.umi.ru/files/267707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37" y="557777"/>
            <a:ext cx="7620547" cy="5181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animalbox.ru/wp-content/uploads/2012/04/para_pin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21" y="557777"/>
            <a:ext cx="7932177" cy="534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zoosite.com.ua/img/poroda/233/233_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23" y="548680"/>
            <a:ext cx="8032028" cy="5327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cs625127.vk.me/v625127349/1b59f/1Yxaqhavia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20" y="508108"/>
            <a:ext cx="8193359" cy="546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www.zoopicture.ru/assets/2014/01/5863939185_256399ae52_z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26" y="510369"/>
            <a:ext cx="8196753" cy="546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wallbox.ru/wallpapers/main/201224/pticy-orel-more-82e0f58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27" y="508107"/>
            <a:ext cx="8196752" cy="546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://www.playing-field.ru/img/2015/052200/005450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21" y="510369"/>
            <a:ext cx="8193358" cy="5464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s://im1-tub-ru.yandex.net/i?id=6a29f46cbd79590ffdb7100bd07be38a&amp;n=33&amp;h=215&amp;w=34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99" y="508107"/>
            <a:ext cx="8191879" cy="546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http://www.vmersine.com/wp-content/uploads/2015/10/%D0%94%D1%8F%D1%82%D0%B5%D0%BB-%D0%B2-%D0%A2%D1%83%D1%80%D1%86%D0%B8%D0%B8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26" y="508108"/>
            <a:ext cx="8196752" cy="5466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948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1.liveinternet.ru/images/attach/c/10/111/686/111686867_Babochki_i_drugie_nasekomuye_Kartinki_dlya_dekupazha__38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133452" y="157503"/>
            <a:ext cx="2952327" cy="24085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</p:pic>
      <p:pic>
        <p:nvPicPr>
          <p:cNvPr id="2052" name="Picture 4" descr="http://900igr.net/datai/nasekomye-i-ptitsy/ZHuki-1.files/0013-010-Nasekomye-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"/>
          <a:stretch/>
        </p:blipFill>
        <p:spPr bwMode="auto">
          <a:xfrm>
            <a:off x="3997769" y="163247"/>
            <a:ext cx="3214692" cy="240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2.bp.blogspot.com/-TkubAE5YNZM/ULnrLDLd3fI/AAAAAAAAP8g/qUnWlQayl3A/s1600/%D0%9C%D1%83%D1%85%D0%B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"/>
          <a:stretch/>
        </p:blipFill>
        <p:spPr bwMode="auto">
          <a:xfrm>
            <a:off x="1133052" y="4389203"/>
            <a:ext cx="2917452" cy="2352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2.bp.blogspot.com/-4xp2x2aZFj8/ULnrJKLPrgI/AAAAAAAAP8U/f6go3X7C7ws/s1600/%D0%9A%D1%83%D0%B7%D0%BD%D0%B5%D1%87%D0%B8%D0%BA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" b="6"/>
          <a:stretch/>
        </p:blipFill>
        <p:spPr bwMode="auto">
          <a:xfrm>
            <a:off x="4032623" y="2566065"/>
            <a:ext cx="3215157" cy="1929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g0.liveinternet.ru/images/attach/c/10/111/686/111686870_Babochki_i_drugie_nasekomuye_Kartinki_dlya_dekupazha__41_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"/>
          <a:stretch/>
        </p:blipFill>
        <p:spPr bwMode="auto">
          <a:xfrm>
            <a:off x="1115615" y="2566065"/>
            <a:ext cx="2952327" cy="189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www.znaika.com.ua/upload/images_znaika/bimgs/1368727560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"/>
          <a:stretch/>
        </p:blipFill>
        <p:spPr bwMode="auto">
          <a:xfrm>
            <a:off x="4032623" y="4495148"/>
            <a:ext cx="3179838" cy="225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124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900igr.net/datai/nasekomye-i-ptitsy/ZHuki-1.files/0013-010-Nasekomye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"/>
          <a:stretch/>
        </p:blipFill>
        <p:spPr bwMode="auto">
          <a:xfrm>
            <a:off x="3997769" y="163247"/>
            <a:ext cx="3214692" cy="240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2.bp.blogspot.com/-TkubAE5YNZM/ULnrLDLd3fI/AAAAAAAAP8g/qUnWlQayl3A/s1600/%D0%9C%D1%83%D1%85%D0%B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"/>
          <a:stretch/>
        </p:blipFill>
        <p:spPr bwMode="auto">
          <a:xfrm>
            <a:off x="1133052" y="4389203"/>
            <a:ext cx="2917452" cy="2352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2.bp.blogspot.com/-4xp2x2aZFj8/ULnrJKLPrgI/AAAAAAAAP8U/f6go3X7C7ws/s1600/%D0%9A%D1%83%D0%B7%D0%BD%D0%B5%D1%87%D0%B8%D0%BA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" b="6"/>
          <a:stretch/>
        </p:blipFill>
        <p:spPr bwMode="auto">
          <a:xfrm>
            <a:off x="4032623" y="2566065"/>
            <a:ext cx="3215157" cy="1929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g0.liveinternet.ru/images/attach/c/10/111/686/111686870_Babochki_i_drugie_nasekomuye_Kartinki_dlya_dekupazha__41_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"/>
          <a:stretch/>
        </p:blipFill>
        <p:spPr bwMode="auto">
          <a:xfrm>
            <a:off x="1115615" y="2566065"/>
            <a:ext cx="2952327" cy="189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www.znaika.com.ua/upload/images_znaika/bimgs/1368727560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"/>
          <a:stretch/>
        </p:blipFill>
        <p:spPr bwMode="auto">
          <a:xfrm>
            <a:off x="4032623" y="4495148"/>
            <a:ext cx="3179838" cy="225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26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1.liveinternet.ru/images/attach/c/10/111/686/111686867_Babochki_i_drugie_nasekomuye_Kartinki_dlya_dekupazha__38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133452" y="157503"/>
            <a:ext cx="2952327" cy="24085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</p:pic>
      <p:pic>
        <p:nvPicPr>
          <p:cNvPr id="2052" name="Picture 4" descr="http://900igr.net/datai/nasekomye-i-ptitsy/ZHuki-1.files/0013-010-Nasekomye-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"/>
          <a:stretch/>
        </p:blipFill>
        <p:spPr bwMode="auto">
          <a:xfrm>
            <a:off x="3997769" y="163247"/>
            <a:ext cx="3214692" cy="240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2.bp.blogspot.com/-TkubAE5YNZM/ULnrLDLd3fI/AAAAAAAAP8g/qUnWlQayl3A/s1600/%D0%9C%D1%83%D1%85%D0%B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"/>
          <a:stretch/>
        </p:blipFill>
        <p:spPr bwMode="auto">
          <a:xfrm>
            <a:off x="1133052" y="4389203"/>
            <a:ext cx="2917452" cy="2352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2.bp.blogspot.com/-4xp2x2aZFj8/ULnrJKLPrgI/AAAAAAAAP8U/f6go3X7C7ws/s1600/%D0%9A%D1%83%D0%B7%D0%BD%D0%B5%D1%87%D0%B8%D0%BA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" b="6"/>
          <a:stretch/>
        </p:blipFill>
        <p:spPr bwMode="auto">
          <a:xfrm>
            <a:off x="4032623" y="2566065"/>
            <a:ext cx="3215157" cy="1929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g0.liveinternet.ru/images/attach/c/10/111/686/111686870_Babochki_i_drugie_nasekomuye_Kartinki_dlya_dekupazha__41_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"/>
          <a:stretch/>
        </p:blipFill>
        <p:spPr bwMode="auto">
          <a:xfrm>
            <a:off x="1115615" y="2566065"/>
            <a:ext cx="2952327" cy="189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www.znaika.com.ua/upload/images_znaika/bimgs/1368727560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"/>
          <a:stretch/>
        </p:blipFill>
        <p:spPr bwMode="auto">
          <a:xfrm>
            <a:off x="4032623" y="4495148"/>
            <a:ext cx="3179838" cy="2252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29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3480</TotalTime>
  <Words>22</Words>
  <Application>Microsoft Office PowerPoint</Application>
  <PresentationFormat>Экран (4:3)</PresentationFormat>
  <Paragraphs>11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ВЕСНА  Выполнила Азиханова А.Г.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Айгуль Азиханова</cp:lastModifiedBy>
  <cp:revision>43</cp:revision>
  <dcterms:created xsi:type="dcterms:W3CDTF">2016-04-19T14:37:35Z</dcterms:created>
  <dcterms:modified xsi:type="dcterms:W3CDTF">2022-04-03T08:06:06Z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1616337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D6.1.2</vt:lpwstr>
  </property>
</Properties>
</file>