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2" d="100"/>
          <a:sy n="32" d="100"/>
        </p:scale>
        <p:origin x="6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122363"/>
            <a:ext cx="8381999" cy="1725340"/>
          </a:xfrm>
        </p:spPr>
        <p:txBody>
          <a:bodyPr/>
          <a:lstStyle/>
          <a:p>
            <a:r>
              <a:rPr lang="ru-RU" dirty="0" smtClean="0"/>
              <a:t>Виды хоров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3509963"/>
            <a:ext cx="9227005" cy="14016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Певческие голоса и их классификация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40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13" y="618517"/>
            <a:ext cx="9905997" cy="5703905"/>
          </a:xfrm>
        </p:spPr>
      </p:pic>
    </p:spTree>
    <p:extLst>
      <p:ext uri="{BB962C8B-B14F-4D97-AF65-F5344CB8AC3E}">
        <p14:creationId xmlns:p14="http://schemas.microsoft.com/office/powerpoint/2010/main" val="3499277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13" y="618518"/>
            <a:ext cx="10027329" cy="5481836"/>
          </a:xfrm>
        </p:spPr>
      </p:pic>
    </p:spTree>
    <p:extLst>
      <p:ext uri="{BB962C8B-B14F-4D97-AF65-F5344CB8AC3E}">
        <p14:creationId xmlns:p14="http://schemas.microsoft.com/office/powerpoint/2010/main" val="400830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337" y="618518"/>
            <a:ext cx="10293531" cy="5534088"/>
          </a:xfrm>
        </p:spPr>
      </p:pic>
    </p:spTree>
    <p:extLst>
      <p:ext uri="{BB962C8B-B14F-4D97-AF65-F5344CB8AC3E}">
        <p14:creationId xmlns:p14="http://schemas.microsoft.com/office/powerpoint/2010/main" val="923437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13" y="618517"/>
            <a:ext cx="10066518" cy="5547151"/>
          </a:xfrm>
        </p:spPr>
      </p:pic>
    </p:spTree>
    <p:extLst>
      <p:ext uri="{BB962C8B-B14F-4D97-AF65-F5344CB8AC3E}">
        <p14:creationId xmlns:p14="http://schemas.microsoft.com/office/powerpoint/2010/main" val="2299662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13" y="618517"/>
            <a:ext cx="9905998" cy="5730031"/>
          </a:xfrm>
        </p:spPr>
      </p:pic>
    </p:spTree>
    <p:extLst>
      <p:ext uri="{BB962C8B-B14F-4D97-AF65-F5344CB8AC3E}">
        <p14:creationId xmlns:p14="http://schemas.microsoft.com/office/powerpoint/2010/main" val="3366234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Название певческих голосов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14" y="1698171"/>
            <a:ext cx="10424160" cy="4310743"/>
          </a:xfrm>
        </p:spPr>
      </p:pic>
    </p:spTree>
    <p:extLst>
      <p:ext uri="{BB962C8B-B14F-4D97-AF65-F5344CB8AC3E}">
        <p14:creationId xmlns:p14="http://schemas.microsoft.com/office/powerpoint/2010/main" val="801900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440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Известные певцы и классификация их голоса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463" y="1384663"/>
            <a:ext cx="10215154" cy="5120640"/>
          </a:xfrm>
        </p:spPr>
      </p:pic>
    </p:spTree>
    <p:extLst>
      <p:ext uri="{BB962C8B-B14F-4D97-AF65-F5344CB8AC3E}">
        <p14:creationId xmlns:p14="http://schemas.microsoft.com/office/powerpoint/2010/main" val="1511405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463039"/>
            <a:ext cx="10006149" cy="5016137"/>
          </a:xfrm>
        </p:spPr>
      </p:pic>
    </p:spTree>
    <p:extLst>
      <p:ext uri="{BB962C8B-B14F-4D97-AF65-F5344CB8AC3E}">
        <p14:creationId xmlns:p14="http://schemas.microsoft.com/office/powerpoint/2010/main" val="122494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" y="618519"/>
            <a:ext cx="10802983" cy="5808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718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" y="326571"/>
            <a:ext cx="10646229" cy="6035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4499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40" y="618518"/>
            <a:ext cx="10711543" cy="5172682"/>
          </a:xfrm>
        </p:spPr>
      </p:pic>
    </p:spTree>
    <p:extLst>
      <p:ext uri="{BB962C8B-B14F-4D97-AF65-F5344CB8AC3E}">
        <p14:creationId xmlns:p14="http://schemas.microsoft.com/office/powerpoint/2010/main" val="1166036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249471"/>
          </a:xfrm>
        </p:spPr>
        <p:txBody>
          <a:bodyPr/>
          <a:lstStyle/>
          <a:p>
            <a:r>
              <a:rPr lang="ru-RU" dirty="0" smtClean="0"/>
              <a:t>Академический хор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8537" y="1593670"/>
            <a:ext cx="9431383" cy="5146764"/>
          </a:xfrm>
        </p:spPr>
      </p:pic>
    </p:spTree>
    <p:extLst>
      <p:ext uri="{BB962C8B-B14F-4D97-AF65-F5344CB8AC3E}">
        <p14:creationId xmlns:p14="http://schemas.microsoft.com/office/powerpoint/2010/main" val="3961296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349" y="783771"/>
            <a:ext cx="9728061" cy="5512526"/>
          </a:xfrm>
        </p:spPr>
      </p:pic>
    </p:spTree>
    <p:extLst>
      <p:ext uri="{BB962C8B-B14F-4D97-AF65-F5344CB8AC3E}">
        <p14:creationId xmlns:p14="http://schemas.microsoft.com/office/powerpoint/2010/main" val="1306231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274" y="979713"/>
            <a:ext cx="10398035" cy="5199017"/>
          </a:xfrm>
        </p:spPr>
      </p:pic>
    </p:spTree>
    <p:extLst>
      <p:ext uri="{BB962C8B-B14F-4D97-AF65-F5344CB8AC3E}">
        <p14:creationId xmlns:p14="http://schemas.microsoft.com/office/powerpoint/2010/main" val="3519640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13" y="618517"/>
            <a:ext cx="10001204" cy="5716969"/>
          </a:xfrm>
        </p:spPr>
      </p:pic>
    </p:spTree>
    <p:extLst>
      <p:ext uri="{BB962C8B-B14F-4D97-AF65-F5344CB8AC3E}">
        <p14:creationId xmlns:p14="http://schemas.microsoft.com/office/powerpoint/2010/main" val="3028188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13" y="339634"/>
            <a:ext cx="10001203" cy="6035040"/>
          </a:xfrm>
        </p:spPr>
      </p:pic>
    </p:spTree>
    <p:extLst>
      <p:ext uri="{BB962C8B-B14F-4D97-AF65-F5344CB8AC3E}">
        <p14:creationId xmlns:p14="http://schemas.microsoft.com/office/powerpoint/2010/main" val="13960012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39</TotalTime>
  <Words>18</Words>
  <Application>Microsoft Office PowerPoint</Application>
  <PresentationFormat>Широкоэкранный</PresentationFormat>
  <Paragraphs>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Tw Cen MT</vt:lpstr>
      <vt:lpstr>Контур</vt:lpstr>
      <vt:lpstr>Виды хоров </vt:lpstr>
      <vt:lpstr>Презентация PowerPoint</vt:lpstr>
      <vt:lpstr>Презентация PowerPoint</vt:lpstr>
      <vt:lpstr>Презентация PowerPoint</vt:lpstr>
      <vt:lpstr>Академический хор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Название певческих голосов</vt:lpstr>
      <vt:lpstr>Известные певцы и классификация их голоса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хоров</dc:title>
  <dc:creator>User</dc:creator>
  <cp:lastModifiedBy>User</cp:lastModifiedBy>
  <cp:revision>4</cp:revision>
  <dcterms:created xsi:type="dcterms:W3CDTF">2021-11-06T09:18:35Z</dcterms:created>
  <dcterms:modified xsi:type="dcterms:W3CDTF">2022-04-02T22:12:35Z</dcterms:modified>
</cp:coreProperties>
</file>