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410583-8966-4C50-B8E2-DBA49EF6652D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0636F15-0169-44A3-9F3D-FA0FE6AD7E8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48680"/>
            <a:ext cx="8305800" cy="4824536"/>
          </a:xfrm>
        </p:spPr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</a:rPr>
              <a:t>«Витаминная кладовая»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846640" cy="5472607"/>
          </a:xfrm>
        </p:spPr>
        <p:txBody>
          <a:bodyPr>
            <a:normAutofit/>
          </a:bodyPr>
          <a:lstStyle/>
          <a:p>
            <a:r>
              <a:rPr lang="ru-RU" sz="2200" b="1" cap="all" spc="-80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</a:rPr>
              <a:t/>
            </a:r>
            <a:br>
              <a:rPr lang="ru-RU" sz="2200" b="1" cap="all" spc="-80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</a:rPr>
            </a:br>
            <a:r>
              <a:rPr lang="ru-RU" sz="2200" b="1" cap="all" spc="-80" dirty="0" smtClean="0">
                <a:ln w="18000">
                  <a:solidFill>
                    <a:srgbClr val="C0504D">
                      <a:satMod val="140000"/>
                    </a:srgb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 Black"/>
              </a:rPr>
              <a:t>Выполнила Азиханова А.Г.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Мария\Pictures\витаминная кладовая\2045278-shutterstock-2188712-643-4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3062288" cy="20162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0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Самой первой созреваю,</a:t>
            </a:r>
          </a:p>
          <a:p>
            <a:pPr algn="ctr"/>
            <a:r>
              <a:rPr lang="ru-RU" dirty="0" smtClean="0"/>
              <a:t>Деток вкусно угощаю!</a:t>
            </a:r>
          </a:p>
          <a:p>
            <a:pPr algn="ctr"/>
            <a:r>
              <a:rPr lang="ru-RU" dirty="0" smtClean="0"/>
              <a:t>Со мной ещё подружка,</a:t>
            </a:r>
          </a:p>
          <a:p>
            <a:pPr algn="ctr"/>
            <a:r>
              <a:rPr lang="ru-RU" dirty="0" smtClean="0"/>
              <a:t>Круглощёкая толстушка!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</a:t>
            </a:r>
            <a:r>
              <a:rPr lang="ru-RU" dirty="0" smtClean="0">
                <a:solidFill>
                  <a:srgbClr val="FF0000"/>
                </a:solidFill>
              </a:rPr>
              <a:t>ЛУБНИКА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Мария\Pictures\витаминная кладовая\8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29000"/>
            <a:ext cx="4091434" cy="30099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38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лесная земляничка,</a:t>
            </a:r>
          </a:p>
          <a:p>
            <a:r>
              <a:rPr lang="ru-RU" dirty="0" smtClean="0"/>
              <a:t>Средь родни я невеличка,</a:t>
            </a:r>
          </a:p>
          <a:p>
            <a:r>
              <a:rPr lang="ru-RU" dirty="0" smtClean="0"/>
              <a:t>Но полезней, чем клубничка!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Лесная земляника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Мария\Pictures\витаминная кладовая\1d9cf576-e2a6-4eb1-a4a9-bc22ba646d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356992"/>
            <a:ext cx="3240212" cy="25485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94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за ягода пришла,</a:t>
            </a:r>
          </a:p>
          <a:p>
            <a:r>
              <a:rPr lang="ru-RU" dirty="0" smtClean="0"/>
              <a:t>Как горошина кругла?</a:t>
            </a:r>
          </a:p>
          <a:p>
            <a:r>
              <a:rPr lang="ru-RU" dirty="0" smtClean="0"/>
              <a:t>Да, совсем, совсем кругла,</a:t>
            </a:r>
          </a:p>
          <a:p>
            <a:r>
              <a:rPr lang="ru-RU" dirty="0" smtClean="0"/>
              <a:t>И черна, и так мала.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Чёрная смородина</a:t>
            </a:r>
            <a:endParaRPr lang="ru-RU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098" name="Picture 2" descr="C:\Users\Мария\Pictures\витаминная кладовая\cherna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3251200" cy="295232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472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веточке-качалке</a:t>
            </a:r>
          </a:p>
          <a:p>
            <a:r>
              <a:rPr lang="ru-RU" dirty="0" smtClean="0"/>
              <a:t>Качается, качается,</a:t>
            </a:r>
          </a:p>
          <a:p>
            <a:r>
              <a:rPr lang="ru-RU" dirty="0" smtClean="0"/>
              <a:t>Ягодой-малиной</a:t>
            </a:r>
          </a:p>
          <a:p>
            <a:r>
              <a:rPr lang="ru-RU" dirty="0" smtClean="0"/>
              <a:t>Сладкой называется.</a:t>
            </a:r>
          </a:p>
          <a:p>
            <a:r>
              <a:rPr lang="ru-RU" dirty="0" smtClean="0"/>
              <a:t>Помогает докторам!</a:t>
            </a:r>
          </a:p>
          <a:p>
            <a:r>
              <a:rPr lang="ru-RU" dirty="0" smtClean="0"/>
              <a:t>Витамины и лекарство</a:t>
            </a:r>
          </a:p>
          <a:p>
            <a:r>
              <a:rPr lang="ru-RU" dirty="0" smtClean="0"/>
              <a:t>Подарила малышам!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Малина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Мария\Pictures\витаминная кладовая\zm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916832"/>
            <a:ext cx="3096344" cy="273630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723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Познакомьтесь- это слива!</a:t>
            </a:r>
          </a:p>
          <a:p>
            <a:r>
              <a:rPr lang="ru-RU" dirty="0" smtClean="0"/>
              <a:t>И скромна, и молчалива.</a:t>
            </a:r>
          </a:p>
          <a:p>
            <a:r>
              <a:rPr lang="ru-RU" dirty="0" smtClean="0"/>
              <a:t>Все стеснялась да дремала.</a:t>
            </a:r>
          </a:p>
          <a:p>
            <a:r>
              <a:rPr lang="ru-RU" dirty="0" smtClean="0"/>
              <a:t>Пока с ветки не упала!</a:t>
            </a:r>
          </a:p>
          <a:p>
            <a:r>
              <a:rPr lang="ru-RU" dirty="0" smtClean="0"/>
              <a:t>Вся в тревоге и в заботе.</a:t>
            </a:r>
          </a:p>
          <a:p>
            <a:r>
              <a:rPr lang="ru-RU" dirty="0" smtClean="0"/>
              <a:t>Будет ли вкусна в компоте?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Слива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Мария\Pictures\витаминная кладовая\plum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84784"/>
            <a:ext cx="2573536" cy="3149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42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золотистым оком </a:t>
            </a:r>
          </a:p>
          <a:p>
            <a:r>
              <a:rPr lang="ru-RU" dirty="0" smtClean="0"/>
              <a:t>И душистым соком.</a:t>
            </a:r>
          </a:p>
          <a:p>
            <a:r>
              <a:rPr lang="ru-RU" dirty="0" smtClean="0"/>
              <a:t>И полезна, и красива,</a:t>
            </a:r>
          </a:p>
          <a:p>
            <a:r>
              <a:rPr lang="ru-RU" dirty="0" smtClean="0"/>
              <a:t>Даст здоровья Вам и силы.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Облепиха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Мария\Pictures\витаминная кладовая\oblepih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3429000"/>
            <a:ext cx="3556560" cy="27329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895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вот рябинка</a:t>
            </a:r>
          </a:p>
          <a:p>
            <a:r>
              <a:rPr lang="ru-RU" dirty="0" smtClean="0"/>
              <a:t>В красненькой косынке.</a:t>
            </a:r>
          </a:p>
          <a:p>
            <a:r>
              <a:rPr lang="ru-RU" dirty="0" smtClean="0"/>
              <a:t>Чуть горчит, как говорится,</a:t>
            </a:r>
          </a:p>
          <a:p>
            <a:r>
              <a:rPr lang="ru-RU" dirty="0" smtClean="0"/>
              <a:t>Но для варенья пригодится.</a:t>
            </a:r>
          </a:p>
          <a:p>
            <a:r>
              <a:rPr lang="ru-RU" dirty="0" smtClean="0"/>
              <a:t>Можно ягоду сушить,</a:t>
            </a:r>
          </a:p>
          <a:p>
            <a:r>
              <a:rPr lang="ru-RU" dirty="0" smtClean="0"/>
              <a:t>Чтоб больных зимой лечить.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Рябина</a:t>
            </a:r>
            <a:endParaRPr lang="ru-RU" dirty="0"/>
          </a:p>
        </p:txBody>
      </p:sp>
      <p:pic>
        <p:nvPicPr>
          <p:cNvPr id="8194" name="Picture 2" descr="C:\Users\Мария\Pictures\витаминная кладовая\67333126_ryabina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573016"/>
            <a:ext cx="3267968" cy="2667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498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литература: </a:t>
            </a:r>
            <a:r>
              <a:rPr lang="ru-RU" dirty="0" err="1" smtClean="0"/>
              <a:t>Алямовская</a:t>
            </a:r>
            <a:r>
              <a:rPr lang="ru-RU" dirty="0" smtClean="0"/>
              <a:t> В.Г. И др.</a:t>
            </a:r>
          </a:p>
          <a:p>
            <a:r>
              <a:rPr lang="ru-RU" dirty="0" smtClean="0"/>
              <a:t>Беседы о поведении ребёнка за столом.- М.: ТЦ Сфера.2008. -64 с.- (Вместе с детьми).</a:t>
            </a:r>
          </a:p>
          <a:p>
            <a:r>
              <a:rPr lang="ru-RU" dirty="0" smtClean="0"/>
              <a:t>Стихи </a:t>
            </a:r>
            <a:r>
              <a:rPr lang="ru-RU" dirty="0" err="1" smtClean="0"/>
              <a:t>В.Болдыревой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9061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39</TotalTime>
  <Words>203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Выполнила Азиханова А.Г.</vt:lpstr>
      <vt:lpstr>КЛУБНИКА</vt:lpstr>
      <vt:lpstr>Лесная земляника</vt:lpstr>
      <vt:lpstr>Чёрная смородина</vt:lpstr>
      <vt:lpstr>Малина</vt:lpstr>
      <vt:lpstr>Слива</vt:lpstr>
      <vt:lpstr>Облепиха</vt:lpstr>
      <vt:lpstr>Рябина</vt:lpstr>
      <vt:lpstr>Спасибо за внимание!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города Москвы  "Школа с углубленным изучением иностранного языка и информационных технологий № 1347" Дошкольное отделение Подразделение №7</dc:title>
  <dc:creator>Мария</dc:creator>
  <cp:lastModifiedBy>Айгуль Азиханова</cp:lastModifiedBy>
  <cp:revision>7</cp:revision>
  <dcterms:created xsi:type="dcterms:W3CDTF">2015-07-25T14:24:04Z</dcterms:created>
  <dcterms:modified xsi:type="dcterms:W3CDTF">2022-04-03T08:03:21Z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727276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