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1B2851-CFCA-4F31-BEA6-C0478FACBCC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2E269B-E29E-4024-8858-AE0FA78403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484784"/>
            <a:ext cx="7772400" cy="187220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Выращивание помидоров маме на 8 Марта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Воспитатель:Сустова</a:t>
            </a:r>
            <a:r>
              <a:rPr lang="ru-RU" dirty="0" smtClean="0"/>
              <a:t> М.Ю.</a:t>
            </a:r>
          </a:p>
          <a:p>
            <a:r>
              <a:rPr lang="ru-RU" dirty="0" err="1" smtClean="0"/>
              <a:t>Малинова</a:t>
            </a:r>
            <a:r>
              <a:rPr lang="ru-RU" dirty="0" smtClean="0"/>
              <a:t> Ю.А.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Ответственный момент посадка помидор</a:t>
            </a:r>
            <a:endParaRPr lang="ru-RU" dirty="0"/>
          </a:p>
        </p:txBody>
      </p:sp>
      <p:pic>
        <p:nvPicPr>
          <p:cNvPr id="14338" name="Picture 2" descr="https://sun9-21.userapi.com/impf/bywR3tFTAFJQtd6a-ubEkBEyuRP0G4OUq2ekBw/JamueE9J8Zc.jpg?size=809x1080&amp;quality=95&amp;sign=630ad441b2ab0a0506d18f919fd4f641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3384376" cy="4399609"/>
          </a:xfrm>
          <a:prstGeom prst="rect">
            <a:avLst/>
          </a:prstGeom>
          <a:noFill/>
        </p:spPr>
      </p:pic>
      <p:pic>
        <p:nvPicPr>
          <p:cNvPr id="14340" name="Picture 4" descr="https://sun9-51.userapi.com/impf/ptK5eJ6a6LDieR3pOTSwNxTfO53RX_et93qILQ/eKyAeTedJ_8.jpg?size=809x1080&amp;quality=95&amp;sign=80607b3a5e4c7b58ef65d769f50ca39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24744"/>
            <a:ext cx="3384376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Всходы помидоров</a:t>
            </a:r>
            <a:endParaRPr lang="ru-RU" dirty="0"/>
          </a:p>
        </p:txBody>
      </p:sp>
      <p:pic>
        <p:nvPicPr>
          <p:cNvPr id="13316" name="Picture 4" descr="https://eda-land.ru/images/article/thumb/715-0/2018/06/zhelteyut-listya-u-rassady-tomatov-prichiny-i-rekomendacii-po-vyrashchivaniyu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6408712" cy="46735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Пикируем нашу рассаду по пластиковым стаканчикам</a:t>
            </a:r>
            <a:endParaRPr lang="ru-RU" dirty="0"/>
          </a:p>
        </p:txBody>
      </p:sp>
      <p:pic>
        <p:nvPicPr>
          <p:cNvPr id="5" name="Рисунок 4" descr="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276872"/>
            <a:ext cx="4829348" cy="318979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Подарок готов для наших мам</a:t>
            </a:r>
            <a:endParaRPr lang="ru-RU" dirty="0"/>
          </a:p>
        </p:txBody>
      </p:sp>
      <p:pic>
        <p:nvPicPr>
          <p:cNvPr id="1026" name="Picture 2" descr="https://sun9-3.userapi.com/impf/JUYhn7Sa9DV3-RwUZ7Y12LBhdCjp8s2FUhuRZQ/Fbn9PesIrjI.jpg?size=1280x959&amp;quality=95&amp;sign=f7ffac1031e7cd2d3b80706514ec3a2b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547260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Ждем урожая</a:t>
            </a:r>
            <a:endParaRPr lang="ru-RU" dirty="0"/>
          </a:p>
        </p:txBody>
      </p:sp>
      <p:pic>
        <p:nvPicPr>
          <p:cNvPr id="10242" name="Picture 2" descr="https://sun9-25.userapi.com/impf/VsZ0eOcqq3Nc1YCOmtH1wO7HVlTc4nQRNu7Sbw/JioWrCdCtys.jpg?size=688x1080&amp;quality=95&amp;sign=36fe7a1df2c70c4baa5e2f3abc1fa6f3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2736304" cy="4295361"/>
          </a:xfrm>
          <a:prstGeom prst="rect">
            <a:avLst/>
          </a:prstGeom>
          <a:noFill/>
        </p:spPr>
      </p:pic>
      <p:pic>
        <p:nvPicPr>
          <p:cNvPr id="2050" name="Picture 2" descr="https://sun9-87.userapi.com/impf/Vel2wo-xi-_czi1QBYtBZ6ivYZr6w-AG4pDnTQ/Ym7xJa5ATHc.jpg?size=486x1080&amp;quality=95&amp;sign=1fbab591f25e2c1680b7254d6a99482b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052736"/>
            <a:ext cx="295232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Что же явилось причиной создания проекта?</a:t>
            </a:r>
          </a:p>
          <a:p>
            <a:r>
              <a:rPr lang="ru-RU" dirty="0" smtClean="0"/>
              <a:t>Каждый ребёнок любит не только получать подарки, но и дарить их.</a:t>
            </a:r>
          </a:p>
          <a:p>
            <a:r>
              <a:rPr lang="ru-RU" dirty="0" smtClean="0"/>
              <a:t>В этом году я спросила моих ребят, что же подарить мамам на 8 марта?</a:t>
            </a:r>
          </a:p>
          <a:p>
            <a:r>
              <a:rPr lang="ru-RU" dirty="0" smtClean="0"/>
              <a:t>Хотелось что-то неожиданное. Попросила детей спросить у мам любят ли они</a:t>
            </a:r>
          </a:p>
          <a:p>
            <a:r>
              <a:rPr lang="ru-RU" dirty="0" smtClean="0"/>
              <a:t>комнатные цветы. Получила положительный ответ.</a:t>
            </a:r>
          </a:p>
          <a:p>
            <a:r>
              <a:rPr lang="ru-RU" dirty="0" smtClean="0"/>
              <a:t>Так родилась эта идея – вырастим и подарим каждой маме,</a:t>
            </a:r>
          </a:p>
          <a:p>
            <a:r>
              <a:rPr lang="ru-RU" dirty="0" smtClean="0"/>
              <a:t>выращенный самостоятельно помидор.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Цель : вырастить помидор «Балконное чудо»для мамы ко дню 8 марта.</a:t>
            </a:r>
          </a:p>
          <a:p>
            <a:r>
              <a:rPr lang="ru-RU" dirty="0" smtClean="0"/>
              <a:t>Задачи исследования:</a:t>
            </a:r>
          </a:p>
          <a:p>
            <a:r>
              <a:rPr lang="ru-RU" dirty="0" smtClean="0"/>
              <a:t>прочитать научно-популярную литературу о выращивании</a:t>
            </a:r>
          </a:p>
          <a:p>
            <a:r>
              <a:rPr lang="ru-RU" dirty="0" smtClean="0"/>
              <a:t>овощей, изучить технологию выращивания помидоров в комнатных условиях.</a:t>
            </a:r>
          </a:p>
          <a:p>
            <a:r>
              <a:rPr lang="ru-RU" dirty="0" smtClean="0"/>
              <a:t> изучить сорта помидоров.</a:t>
            </a:r>
          </a:p>
          <a:p>
            <a:r>
              <a:rPr lang="ru-RU" dirty="0" smtClean="0"/>
              <a:t> наблюдать за ростом помидор.</a:t>
            </a:r>
          </a:p>
          <a:p>
            <a:r>
              <a:rPr lang="ru-RU" dirty="0" smtClean="0"/>
              <a:t> сделать вывод по проделанной работе.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28800"/>
            <a:ext cx="8183880" cy="42484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Скажи мне - я забуду,</a:t>
            </a:r>
          </a:p>
          <a:p>
            <a:pPr>
              <a:buNone/>
            </a:pPr>
            <a:r>
              <a:rPr lang="ru-RU" dirty="0" smtClean="0"/>
              <a:t>Покажи мне - я запомню,</a:t>
            </a:r>
          </a:p>
          <a:p>
            <a:pPr>
              <a:buNone/>
            </a:pPr>
            <a:r>
              <a:rPr lang="ru-RU" dirty="0" smtClean="0"/>
              <a:t>Дай мне сделать это,</a:t>
            </a:r>
          </a:p>
          <a:p>
            <a:pPr>
              <a:buNone/>
            </a:pPr>
            <a:r>
              <a:rPr lang="ru-RU" dirty="0" smtClean="0"/>
              <a:t>И это станет моим навсегда.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(китайская мудрость)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980727"/>
            <a:ext cx="77048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Легенда о помидорах</a:t>
            </a:r>
          </a:p>
          <a:p>
            <a:r>
              <a:rPr lang="ru-RU" dirty="0" smtClean="0"/>
              <a:t>Долгой и интересной была дорога к нашему столу — помидора. Его тоже считали декоративным растением. </a:t>
            </a:r>
          </a:p>
          <a:p>
            <a:r>
              <a:rPr lang="ru-RU" dirty="0" smtClean="0"/>
              <a:t>Особенно привлекательно выглядели красные плоды. </a:t>
            </a:r>
          </a:p>
          <a:p>
            <a:r>
              <a:rPr lang="ru-RU" dirty="0" smtClean="0"/>
              <a:t>Еще в конце XVIII в. они красовались в горшках на подоконниках у жителей многих стран. Растение</a:t>
            </a:r>
          </a:p>
          <a:p>
            <a:r>
              <a:rPr lang="ru-RU" dirty="0" smtClean="0"/>
              <a:t>считалось ядовитым. Из поколения в поколение передается легенда о том, как повар главнокомандующего </a:t>
            </a:r>
          </a:p>
          <a:p>
            <a:r>
              <a:rPr lang="ru-RU" dirty="0" smtClean="0"/>
              <a:t>американскими войсками генерала Джорджа Вашингтона, </a:t>
            </a:r>
          </a:p>
          <a:p>
            <a:r>
              <a:rPr lang="ru-RU" dirty="0" smtClean="0"/>
              <a:t>который был тайным агентом англичан, во время англо-американской войны подложил в его жаркое</a:t>
            </a:r>
          </a:p>
          <a:p>
            <a:r>
              <a:rPr lang="ru-RU" dirty="0" smtClean="0"/>
              <a:t>несколько красных плодов. Это было растение, родственное </a:t>
            </a:r>
          </a:p>
          <a:p>
            <a:r>
              <a:rPr lang="ru-RU" dirty="0" smtClean="0"/>
              <a:t>Ядовитой белладонне, а точнее помидор. Повар был уверен, что генерал скончается в страшных муках. Сам же он после этого покончил с собой, а Д. Вашингтон прожил еще 23 года. Этот случай произошел летом 1776 г., и лишь много лет спустя, в 1825 г. в Америке, на своей родине, помидоры были признаны продуктом питания.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84784"/>
            <a:ext cx="6102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Составление плана работы по проведению проекта;</a:t>
            </a:r>
          </a:p>
          <a:p>
            <a:r>
              <a:rPr lang="ru-RU" dirty="0" smtClean="0"/>
              <a:t>подбор литературы, фотографий, иллюстраций,</a:t>
            </a:r>
          </a:p>
          <a:p>
            <a:r>
              <a:rPr lang="ru-RU" dirty="0" smtClean="0"/>
              <a:t>стихотворений, рассказов о помидорах, которые</a:t>
            </a:r>
          </a:p>
          <a:p>
            <a:r>
              <a:rPr lang="ru-RU" dirty="0" smtClean="0"/>
              <a:t>можно вырастить на подоконнике, загадок; приобретение</a:t>
            </a:r>
          </a:p>
          <a:p>
            <a:r>
              <a:rPr lang="ru-RU" dirty="0" smtClean="0"/>
              <a:t>методической литературы; создание в группе</a:t>
            </a:r>
          </a:p>
          <a:p>
            <a:r>
              <a:rPr lang="ru-RU" dirty="0" smtClean="0"/>
              <a:t>соответствующей предметно-развивающей среды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983480"/>
            <a:ext cx="7067128" cy="1051560"/>
          </a:xfrm>
        </p:spPr>
        <p:txBody>
          <a:bodyPr/>
          <a:lstStyle/>
          <a:p>
            <a:r>
              <a:rPr lang="ru-RU" dirty="0" smtClean="0"/>
              <a:t>Приготовили грунт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Мы принялись за дело</a:t>
            </a:r>
            <a:endParaRPr lang="ru-RU" dirty="0"/>
          </a:p>
        </p:txBody>
      </p:sp>
      <p:pic>
        <p:nvPicPr>
          <p:cNvPr id="4" name="Содержимое 7" descr="Jckai57trm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124744"/>
            <a:ext cx="2880320" cy="3888432"/>
          </a:xfrm>
          <a:prstGeom prst="rect">
            <a:avLst/>
          </a:prstGeom>
        </p:spPr>
      </p:pic>
      <p:pic>
        <p:nvPicPr>
          <p:cNvPr id="17412" name="Picture 4" descr="https://sun9-26.userapi.com/impf/7nnMLZ9QU5i0KRO5pT6MjgJqDKph8WRuGZWDng/pgMF4KEi3vM.jpg?size=809x1080&amp;quality=95&amp;sign=3e09a8b423c4d81b25a0ce6498726670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24744"/>
            <a:ext cx="295232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 сутки до посадки в грунт, мы</a:t>
            </a:r>
          </a:p>
          <a:p>
            <a:pPr>
              <a:buNone/>
            </a:pPr>
            <a:r>
              <a:rPr lang="ru-RU" dirty="0" smtClean="0"/>
              <a:t>замочили семена в специальном</a:t>
            </a:r>
          </a:p>
          <a:p>
            <a:pPr>
              <a:buNone/>
            </a:pPr>
            <a:r>
              <a:rPr lang="ru-RU" dirty="0" smtClean="0"/>
              <a:t>биостимуляторе « Циркон»</a:t>
            </a:r>
            <a:endParaRPr lang="ru-RU" dirty="0"/>
          </a:p>
        </p:txBody>
      </p:sp>
      <p:sp>
        <p:nvSpPr>
          <p:cNvPr id="16386" name="AutoShape 2" descr="https://posudachimodache.ru/wp-content/uploads/2021/04/3-proraschivanie-semyan-tomatov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posudachimodache.ru/wp-content/uploads/2021/04/3-proraschivanie-semyan-tomatov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posudachimodache.ru/wp-content/uploads/2021/04/3-proraschivanie-semyan-tomatov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avatars.mds.yandex.net/get-zen_doc/936895/pub_5c37f5b880738300aaca77d5_5c37f5e65c17e000a9861d21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88840"/>
            <a:ext cx="6480720" cy="36218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Наполняем </a:t>
            </a:r>
            <a:r>
              <a:rPr lang="ru-RU" dirty="0" smtClean="0"/>
              <a:t>емкости землёй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 descr="https://sun9-6.userapi.com/impf/4zjGhW-EagYLlKzr4sHCMggLstQy8LqwUK-N5A/9pEXHRLtTQo.jpg?size=809x1080&amp;quality=95&amp;sign=c36bb1f4efc4ef69ce6fa51d3be26944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3240360" cy="3933114"/>
          </a:xfrm>
          <a:prstGeom prst="rect">
            <a:avLst/>
          </a:prstGeom>
          <a:noFill/>
        </p:spPr>
      </p:pic>
      <p:pic>
        <p:nvPicPr>
          <p:cNvPr id="15364" name="Picture 4" descr="https://sun9-84.userapi.com/impf/1qdQe8iWgpp03d1hnxdonVaM4RhotlvunL5VrA/8gBgqZhCS-E.jpg?size=809x1080&amp;quality=95&amp;sign=a372f02a8bdcd19b6aa1addaac0b344d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3312368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</TotalTime>
  <Words>397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Выращивание помидоров маме на 8 Марта</vt:lpstr>
      <vt:lpstr>Слайд 2</vt:lpstr>
      <vt:lpstr>Слайд 3</vt:lpstr>
      <vt:lpstr>Слайд 4</vt:lpstr>
      <vt:lpstr>Слайд 5</vt:lpstr>
      <vt:lpstr>Слайд 6</vt:lpstr>
      <vt:lpstr>Приготовили грунт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помидоров маме на 8 Марта</dc:title>
  <dc:creator>User</dc:creator>
  <cp:lastModifiedBy>User</cp:lastModifiedBy>
  <cp:revision>7</cp:revision>
  <dcterms:created xsi:type="dcterms:W3CDTF">2022-03-31T15:33:26Z</dcterms:created>
  <dcterms:modified xsi:type="dcterms:W3CDTF">2022-04-03T13:58:12Z</dcterms:modified>
</cp:coreProperties>
</file>