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88" r:id="rId2"/>
    <p:sldId id="287" r:id="rId3"/>
    <p:sldId id="289" r:id="rId4"/>
    <p:sldId id="285" r:id="rId5"/>
    <p:sldId id="284" r:id="rId6"/>
    <p:sldId id="282" r:id="rId7"/>
    <p:sldId id="281" r:id="rId8"/>
    <p:sldId id="280" r:id="rId9"/>
    <p:sldId id="279" r:id="rId10"/>
    <p:sldId id="278" r:id="rId11"/>
    <p:sldId id="277" r:id="rId12"/>
    <p:sldId id="276" r:id="rId13"/>
    <p:sldId id="275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1400"/>
    <a:srgbClr val="0068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68" autoAdjust="0"/>
    <p:restoredTop sz="97597" autoAdjust="0"/>
  </p:normalViewPr>
  <p:slideViewPr>
    <p:cSldViewPr>
      <p:cViewPr>
        <p:scale>
          <a:sx n="118" d="100"/>
          <a:sy n="118" d="100"/>
        </p:scale>
        <p:origin x="-79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E9C93-7BD4-46E0-8168-BBFBFFE3FD8F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C3063-EF5D-4095-90B0-C9FC942AF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880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197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09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646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132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852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100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64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990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419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00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50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61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8280920" cy="5688632"/>
          </a:xfrm>
        </p:spPr>
      </p:pic>
      <p:sp>
        <p:nvSpPr>
          <p:cNvPr id="6" name="TextBox 5"/>
          <p:cNvSpPr txBox="1"/>
          <p:nvPr/>
        </p:nvSpPr>
        <p:spPr>
          <a:xfrm>
            <a:off x="971601" y="1124744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dirty="0" smtClean="0"/>
              <a:t>«Детский сад №266»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3284984"/>
            <a:ext cx="236968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endParaRPr lang="ru-RU" dirty="0" smtClean="0"/>
          </a:p>
          <a:p>
            <a:r>
              <a:rPr lang="ru-RU" sz="1400" dirty="0" smtClean="0"/>
              <a:t>Старший воспитатель:</a:t>
            </a:r>
          </a:p>
          <a:p>
            <a:r>
              <a:rPr lang="ru-RU" sz="1400" dirty="0" smtClean="0"/>
              <a:t>Шульгина Наталья Павловна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92347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560840" cy="5904656"/>
          </a:xfrm>
        </p:spPr>
      </p:pic>
    </p:spTree>
    <p:extLst>
      <p:ext uri="{BB962C8B-B14F-4D97-AF65-F5344CB8AC3E}">
        <p14:creationId xmlns:p14="http://schemas.microsoft.com/office/powerpoint/2010/main" val="3795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7632848" cy="5832648"/>
          </a:xfrm>
        </p:spPr>
      </p:pic>
    </p:spTree>
    <p:extLst>
      <p:ext uri="{BB962C8B-B14F-4D97-AF65-F5344CB8AC3E}">
        <p14:creationId xmlns:p14="http://schemas.microsoft.com/office/powerpoint/2010/main" val="41181432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76672"/>
            <a:ext cx="7560840" cy="5976664"/>
          </a:xfrm>
        </p:spPr>
      </p:pic>
    </p:spTree>
    <p:extLst>
      <p:ext uri="{BB962C8B-B14F-4D97-AF65-F5344CB8AC3E}">
        <p14:creationId xmlns:p14="http://schemas.microsoft.com/office/powerpoint/2010/main" val="79145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7416824" cy="5904656"/>
          </a:xfrm>
        </p:spPr>
      </p:pic>
    </p:spTree>
    <p:extLst>
      <p:ext uri="{BB962C8B-B14F-4D97-AF65-F5344CB8AC3E}">
        <p14:creationId xmlns:p14="http://schemas.microsoft.com/office/powerpoint/2010/main" val="2710302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2"/>
            <a:ext cx="7488832" cy="6048672"/>
          </a:xfrm>
        </p:spPr>
      </p:pic>
    </p:spTree>
    <p:extLst>
      <p:ext uri="{BB962C8B-B14F-4D97-AF65-F5344CB8AC3E}">
        <p14:creationId xmlns:p14="http://schemas.microsoft.com/office/powerpoint/2010/main" val="1117186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7920880" cy="5616624"/>
          </a:xfrm>
        </p:spPr>
      </p:pic>
    </p:spTree>
    <p:extLst>
      <p:ext uri="{BB962C8B-B14F-4D97-AF65-F5344CB8AC3E}">
        <p14:creationId xmlns:p14="http://schemas.microsoft.com/office/powerpoint/2010/main" val="3722083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20688"/>
            <a:ext cx="7848872" cy="5976664"/>
          </a:xfrm>
        </p:spPr>
      </p:pic>
    </p:spTree>
    <p:extLst>
      <p:ext uri="{BB962C8B-B14F-4D97-AF65-F5344CB8AC3E}">
        <p14:creationId xmlns:p14="http://schemas.microsoft.com/office/powerpoint/2010/main" val="3946052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48680"/>
            <a:ext cx="7704856" cy="5904656"/>
          </a:xfrm>
        </p:spPr>
      </p:pic>
    </p:spTree>
    <p:extLst>
      <p:ext uri="{BB962C8B-B14F-4D97-AF65-F5344CB8AC3E}">
        <p14:creationId xmlns:p14="http://schemas.microsoft.com/office/powerpoint/2010/main" val="1402411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7560840" cy="5904656"/>
          </a:xfrm>
        </p:spPr>
      </p:pic>
    </p:spTree>
    <p:extLst>
      <p:ext uri="{BB962C8B-B14F-4D97-AF65-F5344CB8AC3E}">
        <p14:creationId xmlns:p14="http://schemas.microsoft.com/office/powerpoint/2010/main" val="1191056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7992888" cy="6048672"/>
          </a:xfrm>
        </p:spPr>
      </p:pic>
    </p:spTree>
    <p:extLst>
      <p:ext uri="{BB962C8B-B14F-4D97-AF65-F5344CB8AC3E}">
        <p14:creationId xmlns:p14="http://schemas.microsoft.com/office/powerpoint/2010/main" val="3974203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7776864" cy="5688632"/>
          </a:xfrm>
        </p:spPr>
      </p:pic>
    </p:spTree>
    <p:extLst>
      <p:ext uri="{BB962C8B-B14F-4D97-AF65-F5344CB8AC3E}">
        <p14:creationId xmlns:p14="http://schemas.microsoft.com/office/powerpoint/2010/main" val="2810539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20688"/>
            <a:ext cx="7560840" cy="5904656"/>
          </a:xfrm>
        </p:spPr>
      </p:pic>
    </p:spTree>
    <p:extLst>
      <p:ext uri="{BB962C8B-B14F-4D97-AF65-F5344CB8AC3E}">
        <p14:creationId xmlns:p14="http://schemas.microsoft.com/office/powerpoint/2010/main" val="1784701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704856" cy="5904656"/>
          </a:xfrm>
        </p:spPr>
      </p:pic>
    </p:spTree>
    <p:extLst>
      <p:ext uri="{BB962C8B-B14F-4D97-AF65-F5344CB8AC3E}">
        <p14:creationId xmlns:p14="http://schemas.microsoft.com/office/powerpoint/2010/main" val="117640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17</Words>
  <Application>Microsoft Office PowerPoint</Application>
  <PresentationFormat>Экран (4:3)</PresentationFormat>
  <Paragraphs>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Питоны</dc:title>
  <dc:creator>СЕРГЕЙ</dc:creator>
  <cp:lastModifiedBy>НАТАЛЬЯ ШУЛЬГИНА</cp:lastModifiedBy>
  <cp:revision>15</cp:revision>
  <dcterms:created xsi:type="dcterms:W3CDTF">2017-03-09T12:49:15Z</dcterms:created>
  <dcterms:modified xsi:type="dcterms:W3CDTF">2021-12-17T09:07:25Z</dcterms:modified>
</cp:coreProperties>
</file>