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94" r:id="rId4"/>
    <p:sldId id="303" r:id="rId5"/>
    <p:sldId id="291" r:id="rId6"/>
    <p:sldId id="297" r:id="rId7"/>
    <p:sldId id="258" r:id="rId8"/>
    <p:sldId id="299" r:id="rId9"/>
    <p:sldId id="305" r:id="rId10"/>
    <p:sldId id="300" r:id="rId11"/>
    <p:sldId id="308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3623" autoAdjust="0"/>
  </p:normalViewPr>
  <p:slideViewPr>
    <p:cSldViewPr>
      <p:cViewPr varScale="1">
        <p:scale>
          <a:sx n="65" d="100"/>
          <a:sy n="65" d="100"/>
        </p:scale>
        <p:origin x="-128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19772-92EE-4D46-9B34-0BF1BF0BD6EC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28899-42EF-417C-B6E3-0AA5B1E1D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20000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6;&#1091;&#1089;&#1089;&#1082;&#1080;&#1081;%20&#1085;&#1072;&#1088;&#1086;&#1076;&#1085;&#1099;&#1081;%20&#1082;&#1086;&#1089;&#1090;&#1102;&#1084;,%20&#1089;.%20&#1045;&#1088;&#1099;&#1096;&#1077;&#1074;&#1082;&#1072;\Russkaya_narodnaya_-_muzyka_(Gybka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4ec5d907be40168ffe33e3624yc--materialy-dlya-tvorchestva-otrez-tkani-hohloma-goluboj-hlopo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345362297-1783550-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8662" y="0"/>
            <a:ext cx="6072230" cy="16158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Павловский район </a:t>
            </a:r>
          </a:p>
          <a:p>
            <a:pPr algn="ctr"/>
            <a:r>
              <a:rPr lang="ru-RU" sz="2400" dirty="0" smtClean="0"/>
              <a:t>МКОУ Лосевская СОШ №1</a:t>
            </a:r>
          </a:p>
          <a:p>
            <a:pPr algn="ctr"/>
            <a:r>
              <a:rPr lang="ru-RU" sz="2400" dirty="0" smtClean="0"/>
              <a:t>              </a:t>
            </a:r>
          </a:p>
          <a:p>
            <a:pPr algn="ctr"/>
            <a:r>
              <a:rPr lang="ru-RU" sz="2800" dirty="0" smtClean="0"/>
              <a:t>Номинация: «Этнография моей малой родины»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«Женский народный костюм села </a:t>
            </a:r>
            <a:r>
              <a:rPr lang="ru-RU" sz="3600" dirty="0" err="1" smtClean="0">
                <a:solidFill>
                  <a:srgbClr val="FF0000"/>
                </a:solidFill>
              </a:rPr>
              <a:t>Ерышевка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Воронежской области»</a:t>
            </a:r>
            <a:r>
              <a:rPr lang="ru-RU" sz="2800" dirty="0" smtClean="0"/>
              <a:t>                                </a:t>
            </a:r>
            <a:endParaRPr lang="ru-RU" sz="2400" dirty="0" smtClean="0"/>
          </a:p>
          <a:p>
            <a:pPr algn="ctr"/>
            <a:r>
              <a:rPr lang="ru-RU" sz="2400" dirty="0" smtClean="0"/>
              <a:t>Исследовательская работа</a:t>
            </a:r>
          </a:p>
          <a:p>
            <a:pPr algn="ctr"/>
            <a:r>
              <a:rPr lang="ru-RU" sz="2400" b="1" dirty="0" smtClean="0"/>
              <a:t>                     </a:t>
            </a:r>
            <a:r>
              <a:rPr lang="ru-RU" b="1" dirty="0" smtClean="0"/>
              <a:t>Выполнила: обучающаяся 7 класса </a:t>
            </a:r>
          </a:p>
          <a:p>
            <a:pPr algn="ctr"/>
            <a:r>
              <a:rPr lang="ru-RU" b="1" dirty="0" err="1" smtClean="0"/>
              <a:t>Третяк</a:t>
            </a:r>
            <a:r>
              <a:rPr lang="ru-RU" b="1" dirty="0" smtClean="0"/>
              <a:t> Анастасия                                         </a:t>
            </a:r>
          </a:p>
          <a:p>
            <a:pPr algn="ctr"/>
            <a:r>
              <a:rPr lang="ru-RU" b="1" dirty="0" smtClean="0"/>
              <a:t>                               Руководитель: учитель информатики    </a:t>
            </a:r>
          </a:p>
          <a:p>
            <a:pPr algn="ctr"/>
            <a:r>
              <a:rPr lang="ru-RU" b="1" dirty="0" smtClean="0"/>
              <a:t>  </a:t>
            </a:r>
            <a:r>
              <a:rPr lang="ru-RU" b="1" dirty="0" err="1" smtClean="0"/>
              <a:t>Цепленкова</a:t>
            </a:r>
            <a:r>
              <a:rPr lang="ru-RU" b="1" dirty="0" smtClean="0"/>
              <a:t> Н. И.</a:t>
            </a:r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   с. </a:t>
            </a:r>
            <a:r>
              <a:rPr lang="ru-RU" sz="2400" dirty="0" err="1" smtClean="0"/>
              <a:t>Ерышевка</a:t>
            </a:r>
            <a:r>
              <a:rPr lang="ru-RU" sz="2400" dirty="0" smtClean="0"/>
              <a:t>  </a:t>
            </a:r>
          </a:p>
          <a:p>
            <a:pPr algn="ctr"/>
            <a:r>
              <a:rPr lang="ru-RU" sz="2400" dirty="0" smtClean="0"/>
              <a:t>2021г.</a:t>
            </a:r>
          </a:p>
          <a:p>
            <a:pPr algn="ctr"/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            </a:t>
            </a:r>
          </a:p>
          <a:p>
            <a:r>
              <a:rPr lang="ru-RU" sz="2800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             </a:t>
            </a:r>
            <a:endParaRPr lang="ru-RU" dirty="0"/>
          </a:p>
        </p:txBody>
      </p:sp>
      <p:pic>
        <p:nvPicPr>
          <p:cNvPr id="9" name="Russkaya_narodnaya_-_muzyka_(Gybka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15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F: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00043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Каждая девочка, начиная с 6 - 7-летнего возраста, собственноручно должна была наткать 5 покромок для будущего замужества, а украшали, вытканные </a:t>
            </a:r>
          </a:p>
          <a:p>
            <a:r>
              <a:rPr lang="ru-RU" b="1" dirty="0" smtClean="0"/>
              <a:t>покромки пожилые женщины. Девушке носить покромку не позволялось. </a:t>
            </a:r>
          </a:p>
          <a:p>
            <a:r>
              <a:rPr lang="ru-RU" b="1" dirty="0" smtClean="0"/>
              <a:t>С покромкой было связано много обычаев и поверий. Считалось, что пояс оберегает человека от нечистой силы, способствует благополучию и удаче того, кто его носит. </a:t>
            </a:r>
            <a:endParaRPr lang="ru-RU" b="1" dirty="0"/>
          </a:p>
        </p:txBody>
      </p:sp>
      <p:pic>
        <p:nvPicPr>
          <p:cNvPr id="4" name="Picture 2" descr="F:\аля фото\IMG-20210116-WA0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357430"/>
            <a:ext cx="4190997" cy="3143248"/>
          </a:xfrm>
          <a:prstGeom prst="rect">
            <a:avLst/>
          </a:prstGeom>
          <a:noFill/>
        </p:spPr>
      </p:pic>
      <p:pic>
        <p:nvPicPr>
          <p:cNvPr id="5" name="Picture 2" descr="F:\аля фото\IMG-20210116-WA0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000372"/>
            <a:ext cx="4190995" cy="314324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23000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428604"/>
            <a:ext cx="800105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Семейные и возрастные отличия в одежде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Одежда отражала семейные и возрастные отличия. По одежде определялся достаток семьи.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Ерышевке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как и во многих других селах Воронежской губернии, дети до пятнадцати лет носили только длинную подпоясанную рубашку.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Одежда пожилых людей почти не украшалась и отличалась неяркими тонами.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Самой нарядной была одежда девушек на выданье (перед замужеством)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замужних женщин до рождения первого ребенка.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20000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ec5d907be40168ffe33e3624yc--materialy-dlya-tvorchestva-otrez-tkani-hohloma-goluboj-hlop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345362297-1783550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290" name="Picture 2" descr="F:\аля фото\IMG-20210116-WA0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28604"/>
            <a:ext cx="4357718" cy="32682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4071942"/>
            <a:ext cx="8114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Спасибо за внимание!</a:t>
            </a:r>
          </a:p>
          <a:p>
            <a:r>
              <a:rPr lang="ru-RU" sz="5400" b="1" dirty="0" smtClean="0"/>
              <a:t>     Анастасия </a:t>
            </a:r>
            <a:r>
              <a:rPr lang="ru-RU" sz="5400" b="1" dirty="0" err="1" smtClean="0"/>
              <a:t>Третяк</a:t>
            </a:r>
            <a:endParaRPr lang="ru-RU" dirty="0"/>
          </a:p>
        </p:txBody>
      </p:sp>
    </p:spTree>
  </p:cSld>
  <p:clrMapOvr>
    <a:masterClrMapping/>
  </p:clrMapOvr>
  <p:transition spd="med" advClick="0" advTm="5000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F: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571480"/>
            <a:ext cx="700092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Состав женского народного костюма</a:t>
            </a:r>
          </a:p>
          <a:p>
            <a:r>
              <a:rPr lang="ru-RU" b="1" dirty="0" smtClean="0"/>
              <a:t>Традиционный женский костюм села </a:t>
            </a:r>
            <a:r>
              <a:rPr lang="ru-RU" b="1" dirty="0" err="1" smtClean="0"/>
              <a:t>Ерышевка</a:t>
            </a:r>
            <a:r>
              <a:rPr lang="ru-RU" b="1" dirty="0" smtClean="0"/>
              <a:t> Воронежской </a:t>
            </a:r>
          </a:p>
          <a:p>
            <a:r>
              <a:rPr lang="ru-RU" b="1" dirty="0" smtClean="0"/>
              <a:t>губернии включал в себя головной убор, расшитую </a:t>
            </a:r>
          </a:p>
          <a:p>
            <a:r>
              <a:rPr lang="ru-RU" b="1" dirty="0" smtClean="0"/>
              <a:t>рубаху, поневу, передник, пояс-покромку. </a:t>
            </a:r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1928802"/>
            <a:ext cx="6215074" cy="4143383"/>
          </a:xfrm>
          <a:prstGeom prst="rect">
            <a:avLst/>
          </a:prstGeom>
        </p:spPr>
      </p:pic>
    </p:spTree>
  </p:cSld>
  <p:clrMapOvr>
    <a:masterClrMapping/>
  </p:clrMapOvr>
  <p:transition spd="med" advClick="0" advTm="15000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F: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571481"/>
            <a:ext cx="78581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Рубаха</a:t>
            </a:r>
          </a:p>
          <a:p>
            <a:r>
              <a:rPr lang="ru-RU" b="1" dirty="0" smtClean="0"/>
              <a:t>Основу женского костюма повсеместно составляла рубаха. Шилась она длиной до пояса или до щиколоток. Эта часть одежды во многих местах </a:t>
            </a:r>
          </a:p>
          <a:p>
            <a:r>
              <a:rPr lang="ru-RU" b="1" dirty="0" smtClean="0"/>
              <a:t>называлась «</a:t>
            </a:r>
            <a:r>
              <a:rPr lang="ru-RU" b="1" dirty="0" err="1" smtClean="0"/>
              <a:t>станушкой</a:t>
            </a:r>
            <a:r>
              <a:rPr lang="ru-RU" b="1" dirty="0" smtClean="0"/>
              <a:t>». </a:t>
            </a:r>
            <a:endParaRPr lang="ru-RU" b="1" dirty="0"/>
          </a:p>
        </p:txBody>
      </p:sp>
      <p:pic>
        <p:nvPicPr>
          <p:cNvPr id="4" name="Picture 3" descr="C:\Users\школа\Desktop\Безымян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857364"/>
            <a:ext cx="2857520" cy="441414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20000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714347" y="500042"/>
            <a:ext cx="771530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Цветовая гамма народного костюма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Ерышевском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народном костюме обязательно присутствуют три цвета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белый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красный и черный.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Белый цвет связан со светом, ощущением легкости, олицетворяет благородство.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Красный цвет считался праздничным. Цвет плодородия, света, долголетия.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Черный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цвет земли и покоя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один из самых любимых в Воронежской губернии.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20000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F: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20210318_1223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928802"/>
            <a:ext cx="3214710" cy="4286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785794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Кокошник «Золотая голова»</a:t>
            </a:r>
          </a:p>
          <a:p>
            <a:r>
              <a:rPr lang="ru-RU" b="1" dirty="0" smtClean="0"/>
              <a:t> - свадебный головной убор.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857884" y="5500702"/>
            <a:ext cx="2712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«Обвязка» – повседневный </a:t>
            </a:r>
          </a:p>
          <a:p>
            <a:r>
              <a:rPr lang="ru-RU" b="1" dirty="0" smtClean="0"/>
              <a:t>женский головной убор.</a:t>
            </a:r>
            <a:endParaRPr lang="ru-RU" b="1" dirty="0"/>
          </a:p>
        </p:txBody>
      </p:sp>
      <p:pic>
        <p:nvPicPr>
          <p:cNvPr id="7" name="Рисунок 6" descr="zhenskij-tradicionnyj-kostjum4-480x5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944170"/>
            <a:ext cx="2714644" cy="3127772"/>
          </a:xfrm>
          <a:prstGeom prst="rect">
            <a:avLst/>
          </a:prstGeom>
        </p:spPr>
      </p:pic>
    </p:spTree>
  </p:cSld>
  <p:clrMapOvr>
    <a:masterClrMapping/>
  </p:clrMapOvr>
  <p:transition spd="med" advClick="0" advTm="15000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F: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F:\аля фото\IMG-20210116-WA0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287" y="2071678"/>
            <a:ext cx="3840275" cy="278608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14348" y="500042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Девушки носили «венцы» – повязки из легких тканей, украшенные пуговицами, вышивкой, сложенные в виде обруча, платки, ленты, по праздникам веночки из искусственных и живых цветов, цветные платочки и шали.</a:t>
            </a:r>
            <a:endParaRPr lang="ru-RU" b="1" dirty="0"/>
          </a:p>
        </p:txBody>
      </p:sp>
      <p:pic>
        <p:nvPicPr>
          <p:cNvPr id="9" name="Picture 2" descr="F:\аля фото\IMG-20210116-WA00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7736" y="3429001"/>
            <a:ext cx="3876705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20000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5362297-1783550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4678" y="214290"/>
            <a:ext cx="371477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Передник (фартук)</a:t>
            </a:r>
            <a:endParaRPr lang="ru-RU" sz="2400" dirty="0" smtClean="0"/>
          </a:p>
          <a:p>
            <a:r>
              <a:rPr lang="ru-RU" b="1" dirty="0" smtClean="0"/>
              <a:t>Передник ( завеса, фартук)– важный элемент женского костюма. Его носили девушки и женщины в комплексе с понёвой или юбкой. </a:t>
            </a:r>
          </a:p>
        </p:txBody>
      </p:sp>
      <p:pic>
        <p:nvPicPr>
          <p:cNvPr id="5" name="Picture 2" descr="F:\аля фото\IMG-20210116-WA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0660" y="2857498"/>
            <a:ext cx="4274555" cy="3714774"/>
          </a:xfrm>
          <a:prstGeom prst="rect">
            <a:avLst/>
          </a:prstGeom>
          <a:noFill/>
        </p:spPr>
      </p:pic>
      <p:pic>
        <p:nvPicPr>
          <p:cNvPr id="7" name="Рисунок 6" descr="zhenskij-tradicionnyj-kostjum-775x5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504" y="2327358"/>
            <a:ext cx="3929122" cy="2774788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F: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zhenskij-tradicionnyj-kostjum3-397x5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642918"/>
            <a:ext cx="3071802" cy="3357562"/>
          </a:xfrm>
          <a:prstGeom prst="rect">
            <a:avLst/>
          </a:prstGeom>
        </p:spPr>
      </p:pic>
      <p:pic>
        <p:nvPicPr>
          <p:cNvPr id="4" name="Рисунок 3" descr="zhenskij-tradicionnyj-kostjum1-393x5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714356"/>
            <a:ext cx="3086076" cy="32861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4071941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Понёва – это юбка, состоящая из трех (от 3 о 18 плотен) полотнищ шерстяной или хлопчатобумажной ткани, стянутая на талии узким пояском. Самой распространённой была понёва с чёрными клетками – «черноглазка».  Размер клеток на поневе указывал, много или мало земли имеют крестьяне в селе.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50004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Понёва</a:t>
            </a:r>
            <a:endParaRPr lang="ru-RU" sz="2400" dirty="0" smtClean="0"/>
          </a:p>
        </p:txBody>
      </p:sp>
    </p:spTree>
  </p:cSld>
  <p:clrMapOvr>
    <a:masterClrMapping/>
  </p:clrMapOvr>
  <p:transition spd="med" advClick="0" advTm="15000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71472" y="285728"/>
            <a:ext cx="8001056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аспространённым нагрудным украшением  был  “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подглотник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”, изготовленный из шёлкового шнура,  бисера и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бусин. Иногда украшался разноцветными пуговицами.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zhenskij-tradicionnyj-kostjum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1285860"/>
            <a:ext cx="5857916" cy="4761287"/>
          </a:xfrm>
          <a:prstGeom prst="rect">
            <a:avLst/>
          </a:prstGeom>
        </p:spPr>
      </p:pic>
    </p:spTree>
  </p:cSld>
  <p:clrMapOvr>
    <a:masterClrMapping/>
  </p:clrMapOvr>
  <p:transition spd="med" advClick="0" advTm="15000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470</Words>
  <Application>Microsoft Office PowerPoint</Application>
  <PresentationFormat>Экран (4:3)</PresentationFormat>
  <Paragraphs>77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Пользователь Windows</cp:lastModifiedBy>
  <cp:revision>82</cp:revision>
  <dcterms:created xsi:type="dcterms:W3CDTF">2021-02-11T05:58:53Z</dcterms:created>
  <dcterms:modified xsi:type="dcterms:W3CDTF">2022-04-02T22:34:45Z</dcterms:modified>
</cp:coreProperties>
</file>