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293" r:id="rId3"/>
    <p:sldId id="290" r:id="rId4"/>
    <p:sldId id="294" r:id="rId5"/>
    <p:sldId id="274" r:id="rId6"/>
    <p:sldId id="261" r:id="rId7"/>
    <p:sldId id="262" r:id="rId8"/>
    <p:sldId id="263" r:id="rId9"/>
    <p:sldId id="276" r:id="rId10"/>
    <p:sldId id="277" r:id="rId11"/>
    <p:sldId id="28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76" autoAdjust="0"/>
    <p:restoredTop sz="94660"/>
  </p:normalViewPr>
  <p:slideViewPr>
    <p:cSldViewPr>
      <p:cViewPr>
        <p:scale>
          <a:sx n="100" d="100"/>
          <a:sy n="100" d="100"/>
        </p:scale>
        <p:origin x="69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E0726F-9EE8-446D-A4DC-6B9E0E444EB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9A22A5E-EC32-4FA6-B092-8D861860D7C6}">
      <dgm:prSet phldrT="[Текст]" custT="1"/>
      <dgm:spPr/>
      <dgm:t>
        <a:bodyPr/>
        <a:lstStyle/>
        <a:p>
          <a:r>
            <a:rPr lang="ru-RU" sz="2000" b="1" dirty="0">
              <a:latin typeface="Arial" pitchFamily="34" charset="0"/>
              <a:cs typeface="Arial" pitchFamily="34" charset="0"/>
            </a:rPr>
            <a:t>Вид проекта:</a:t>
          </a:r>
          <a:endParaRPr lang="ru-RU" sz="2000" dirty="0"/>
        </a:p>
      </dgm:t>
    </dgm:pt>
    <dgm:pt modelId="{23EAC628-F761-40A1-B8ED-B198BEB2C9F0}" type="parTrans" cxnId="{C381DC7A-939C-4D2B-AA57-818AE67F8ED7}">
      <dgm:prSet/>
      <dgm:spPr/>
      <dgm:t>
        <a:bodyPr/>
        <a:lstStyle/>
        <a:p>
          <a:endParaRPr lang="ru-RU"/>
        </a:p>
      </dgm:t>
    </dgm:pt>
    <dgm:pt modelId="{AB661005-89FB-4B66-B5D7-BF78DAB86B51}" type="sibTrans" cxnId="{C381DC7A-939C-4D2B-AA57-818AE67F8ED7}">
      <dgm:prSet/>
      <dgm:spPr/>
      <dgm:t>
        <a:bodyPr/>
        <a:lstStyle/>
        <a:p>
          <a:endParaRPr lang="ru-RU"/>
        </a:p>
      </dgm:t>
    </dgm:pt>
    <dgm:pt modelId="{911F4686-FA3B-45CF-B514-746CD92ADF20}">
      <dgm:prSet phldrT="[Текст]" custT="1"/>
      <dgm:spPr/>
      <dgm:t>
        <a:bodyPr/>
        <a:lstStyle/>
        <a:p>
          <a:r>
            <a:rPr lang="ru-RU" sz="1800" dirty="0">
              <a:solidFill>
                <a:srgbClr val="0070C0"/>
              </a:solidFill>
              <a:latin typeface="Arial" pitchFamily="34" charset="0"/>
              <a:cs typeface="Arial" pitchFamily="34" charset="0"/>
            </a:rPr>
            <a:t>по доминирующей деятельности: информационно-познавательный и игровой</a:t>
          </a:r>
          <a:endParaRPr lang="ru-RU" sz="1800" dirty="0">
            <a:solidFill>
              <a:srgbClr val="0070C0"/>
            </a:solidFill>
          </a:endParaRPr>
        </a:p>
      </dgm:t>
    </dgm:pt>
    <dgm:pt modelId="{6B97D5CF-CE2C-4B85-BB03-8CDA05E3EF91}" type="parTrans" cxnId="{9D6CA254-8282-4E45-B352-432D765615B1}">
      <dgm:prSet/>
      <dgm:spPr/>
      <dgm:t>
        <a:bodyPr/>
        <a:lstStyle/>
        <a:p>
          <a:endParaRPr lang="ru-RU"/>
        </a:p>
      </dgm:t>
    </dgm:pt>
    <dgm:pt modelId="{898EF137-DE8B-43F1-B6FB-F82CB408FE23}" type="sibTrans" cxnId="{9D6CA254-8282-4E45-B352-432D765615B1}">
      <dgm:prSet/>
      <dgm:spPr/>
      <dgm:t>
        <a:bodyPr/>
        <a:lstStyle/>
        <a:p>
          <a:endParaRPr lang="ru-RU"/>
        </a:p>
      </dgm:t>
    </dgm:pt>
    <dgm:pt modelId="{7D6052AB-BD2C-46CE-817C-C0567974BC37}">
      <dgm:prSet phldrT="[Текст]" custT="1"/>
      <dgm:spPr/>
      <dgm:t>
        <a:bodyPr/>
        <a:lstStyle/>
        <a:p>
          <a:r>
            <a:rPr lang="ru-RU" sz="2000" b="1" dirty="0">
              <a:latin typeface="Arial" panose="020B0604020202020204" pitchFamily="34" charset="0"/>
              <a:cs typeface="Arial" panose="020B0604020202020204" pitchFamily="34" charset="0"/>
            </a:rPr>
            <a:t>Продукт проекта: </a:t>
          </a:r>
          <a:endParaRPr lang="ru-RU" sz="2000" dirty="0"/>
        </a:p>
      </dgm:t>
    </dgm:pt>
    <dgm:pt modelId="{D323DE08-FAB3-4659-B658-7ADB3DA0F574}" type="parTrans" cxnId="{8C9D203D-D45A-4844-A943-183EED591FD2}">
      <dgm:prSet/>
      <dgm:spPr/>
      <dgm:t>
        <a:bodyPr/>
        <a:lstStyle/>
        <a:p>
          <a:endParaRPr lang="ru-RU"/>
        </a:p>
      </dgm:t>
    </dgm:pt>
    <dgm:pt modelId="{2CBB5D9A-423E-4182-BA4A-58F97435E051}" type="sibTrans" cxnId="{8C9D203D-D45A-4844-A943-183EED591FD2}">
      <dgm:prSet/>
      <dgm:spPr/>
      <dgm:t>
        <a:bodyPr/>
        <a:lstStyle/>
        <a:p>
          <a:endParaRPr lang="ru-RU"/>
        </a:p>
      </dgm:t>
    </dgm:pt>
    <dgm:pt modelId="{41D2EB6F-A5B9-4EDC-87C1-55B75F1013CE}">
      <dgm:prSet phldrT="[Текст]" custT="1"/>
      <dgm:spPr/>
      <dgm:t>
        <a:bodyPr/>
        <a:lstStyle/>
        <a:p>
          <a:r>
            <a:rPr lang="ru-RU" sz="1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снежные постройки на территории детского сада, стенгазета «Зимние забавы», презентация проекта для родителей</a:t>
          </a:r>
          <a:endParaRPr lang="ru-RU" sz="1800" dirty="0">
            <a:solidFill>
              <a:srgbClr val="0070C0"/>
            </a:solidFill>
          </a:endParaRPr>
        </a:p>
      </dgm:t>
    </dgm:pt>
    <dgm:pt modelId="{E81A9D59-298E-4BE0-843E-31800F6694B0}" type="parTrans" cxnId="{D87136BA-237C-4589-A197-B7DEC38991DE}">
      <dgm:prSet/>
      <dgm:spPr/>
      <dgm:t>
        <a:bodyPr/>
        <a:lstStyle/>
        <a:p>
          <a:endParaRPr lang="ru-RU"/>
        </a:p>
      </dgm:t>
    </dgm:pt>
    <dgm:pt modelId="{54CF6818-760F-418A-9284-3939DF59327B}" type="sibTrans" cxnId="{D87136BA-237C-4589-A197-B7DEC38991DE}">
      <dgm:prSet/>
      <dgm:spPr/>
      <dgm:t>
        <a:bodyPr/>
        <a:lstStyle/>
        <a:p>
          <a:endParaRPr lang="ru-RU"/>
        </a:p>
      </dgm:t>
    </dgm:pt>
    <dgm:pt modelId="{6E564D08-6F6C-40DB-A8C4-038B607A7F15}">
      <dgm:prSet phldrT="[Текст]" custT="1"/>
      <dgm:spPr/>
      <dgm:t>
        <a:bodyPr/>
        <a:lstStyle/>
        <a:p>
          <a:r>
            <a:rPr lang="ru-RU" sz="2000" b="1" dirty="0">
              <a:latin typeface="Arial" panose="020B0604020202020204" pitchFamily="34" charset="0"/>
              <a:cs typeface="Arial" panose="020B0604020202020204" pitchFamily="34" charset="0"/>
            </a:rPr>
            <a:t>Проблемный вопрос: </a:t>
          </a:r>
          <a:endParaRPr lang="ru-RU" sz="2000" dirty="0"/>
        </a:p>
      </dgm:t>
    </dgm:pt>
    <dgm:pt modelId="{762807FC-1674-4B37-8543-98F5586B74C9}" type="parTrans" cxnId="{C3774568-ADC1-428A-A431-47B5EBCF149D}">
      <dgm:prSet/>
      <dgm:spPr/>
      <dgm:t>
        <a:bodyPr/>
        <a:lstStyle/>
        <a:p>
          <a:endParaRPr lang="ru-RU"/>
        </a:p>
      </dgm:t>
    </dgm:pt>
    <dgm:pt modelId="{7B25F08A-A2AC-40C1-ADFD-E815980AA8AD}" type="sibTrans" cxnId="{C3774568-ADC1-428A-A431-47B5EBCF149D}">
      <dgm:prSet/>
      <dgm:spPr/>
      <dgm:t>
        <a:bodyPr/>
        <a:lstStyle/>
        <a:p>
          <a:endParaRPr lang="ru-RU"/>
        </a:p>
      </dgm:t>
    </dgm:pt>
    <dgm:pt modelId="{9702928C-890E-4E5B-B1E0-315A24CA3542}">
      <dgm:prSet phldrT="[Текст]" custT="1"/>
      <dgm:spPr/>
      <dgm:t>
        <a:bodyPr/>
        <a:lstStyle/>
        <a:p>
          <a:r>
            <a:rPr lang="ru-RU" sz="180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какие игры и </a:t>
          </a:r>
          <a:r>
            <a:rPr lang="ru-RU" sz="1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забавы можно организовать зимой? </a:t>
          </a:r>
          <a:endParaRPr lang="ru-RU" sz="1800" dirty="0">
            <a:solidFill>
              <a:srgbClr val="0070C0"/>
            </a:solidFill>
          </a:endParaRPr>
        </a:p>
      </dgm:t>
    </dgm:pt>
    <dgm:pt modelId="{1DB5E0EB-0B16-4BAA-B328-40569E405743}" type="parTrans" cxnId="{AA648D5D-D748-492A-A68E-3E7B689A9360}">
      <dgm:prSet/>
      <dgm:spPr/>
      <dgm:t>
        <a:bodyPr/>
        <a:lstStyle/>
        <a:p>
          <a:endParaRPr lang="ru-RU"/>
        </a:p>
      </dgm:t>
    </dgm:pt>
    <dgm:pt modelId="{AC2AB1B4-CCE5-4D3D-86BB-438B700A871D}" type="sibTrans" cxnId="{AA648D5D-D748-492A-A68E-3E7B689A9360}">
      <dgm:prSet/>
      <dgm:spPr/>
      <dgm:t>
        <a:bodyPr/>
        <a:lstStyle/>
        <a:p>
          <a:endParaRPr lang="ru-RU"/>
        </a:p>
      </dgm:t>
    </dgm:pt>
    <dgm:pt modelId="{F15B6ECF-976B-40B0-A21C-FC8097768929}">
      <dgm:prSet custT="1"/>
      <dgm:spPr/>
      <dgm:t>
        <a:bodyPr/>
        <a:lstStyle/>
        <a:p>
          <a:r>
            <a:rPr lang="ru-RU" sz="1800" dirty="0">
              <a:solidFill>
                <a:srgbClr val="0070C0"/>
              </a:solidFill>
              <a:latin typeface="Arial" pitchFamily="34" charset="0"/>
              <a:cs typeface="Arial" pitchFamily="34" charset="0"/>
            </a:rPr>
            <a:t>по количеству участников: групповой (дети, родители, воспитатель)</a:t>
          </a:r>
        </a:p>
      </dgm:t>
    </dgm:pt>
    <dgm:pt modelId="{67AF3D15-FDE2-4307-94B5-3934BDE1FBFC}" type="parTrans" cxnId="{0A7BC3AF-1C4C-48DE-B087-30AD7B7EBD91}">
      <dgm:prSet/>
      <dgm:spPr/>
      <dgm:t>
        <a:bodyPr/>
        <a:lstStyle/>
        <a:p>
          <a:endParaRPr lang="ru-RU"/>
        </a:p>
      </dgm:t>
    </dgm:pt>
    <dgm:pt modelId="{DEC45E15-D8EB-4CA9-AA2E-D2E32C90BEF5}" type="sibTrans" cxnId="{0A7BC3AF-1C4C-48DE-B087-30AD7B7EBD91}">
      <dgm:prSet/>
      <dgm:spPr/>
      <dgm:t>
        <a:bodyPr/>
        <a:lstStyle/>
        <a:p>
          <a:endParaRPr lang="ru-RU"/>
        </a:p>
      </dgm:t>
    </dgm:pt>
    <dgm:pt modelId="{8D2D562E-4542-48CA-92A1-BA576C16DFF3}">
      <dgm:prSet custT="1"/>
      <dgm:spPr/>
      <dgm:t>
        <a:bodyPr/>
        <a:lstStyle/>
        <a:p>
          <a:r>
            <a:rPr lang="ru-RU" sz="1800" dirty="0">
              <a:solidFill>
                <a:srgbClr val="0070C0"/>
              </a:solidFill>
              <a:latin typeface="Arial" pitchFamily="34" charset="0"/>
              <a:cs typeface="Arial" pitchFamily="34" charset="0"/>
            </a:rPr>
            <a:t>по продолжительности: краткосрочный</a:t>
          </a:r>
        </a:p>
      </dgm:t>
    </dgm:pt>
    <dgm:pt modelId="{4676BD34-8C5C-4C92-9158-B1B2301DF240}" type="parTrans" cxnId="{923EF36B-D3A4-4CA1-8EE5-AE0B32109B77}">
      <dgm:prSet/>
      <dgm:spPr/>
      <dgm:t>
        <a:bodyPr/>
        <a:lstStyle/>
        <a:p>
          <a:endParaRPr lang="ru-RU"/>
        </a:p>
      </dgm:t>
    </dgm:pt>
    <dgm:pt modelId="{FBF52172-143E-440D-811B-172D29705FDE}" type="sibTrans" cxnId="{923EF36B-D3A4-4CA1-8EE5-AE0B32109B77}">
      <dgm:prSet/>
      <dgm:spPr/>
      <dgm:t>
        <a:bodyPr/>
        <a:lstStyle/>
        <a:p>
          <a:endParaRPr lang="ru-RU"/>
        </a:p>
      </dgm:t>
    </dgm:pt>
    <dgm:pt modelId="{79506C29-31F9-4C46-A2DC-D4BF156D608E}" type="pres">
      <dgm:prSet presAssocID="{4CE0726F-9EE8-446D-A4DC-6B9E0E444EB4}" presName="linear" presStyleCnt="0">
        <dgm:presLayoutVars>
          <dgm:dir/>
          <dgm:animLvl val="lvl"/>
          <dgm:resizeHandles val="exact"/>
        </dgm:presLayoutVars>
      </dgm:prSet>
      <dgm:spPr/>
    </dgm:pt>
    <dgm:pt modelId="{327A3BD2-D29D-43BF-9873-658996199C73}" type="pres">
      <dgm:prSet presAssocID="{D9A22A5E-EC32-4FA6-B092-8D861860D7C6}" presName="parentLin" presStyleCnt="0"/>
      <dgm:spPr/>
    </dgm:pt>
    <dgm:pt modelId="{44D601F6-2F84-4F8E-B61F-E689FD59D5CE}" type="pres">
      <dgm:prSet presAssocID="{D9A22A5E-EC32-4FA6-B092-8D861860D7C6}" presName="parentLeftMargin" presStyleLbl="node1" presStyleIdx="0" presStyleCnt="3"/>
      <dgm:spPr/>
    </dgm:pt>
    <dgm:pt modelId="{1CC1EF75-AEC5-4681-995B-D7E02EAE40C0}" type="pres">
      <dgm:prSet presAssocID="{D9A22A5E-EC32-4FA6-B092-8D861860D7C6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BECDE4D9-77A0-4309-A33F-06B05F6305FD}" type="pres">
      <dgm:prSet presAssocID="{D9A22A5E-EC32-4FA6-B092-8D861860D7C6}" presName="negativeSpace" presStyleCnt="0"/>
      <dgm:spPr/>
    </dgm:pt>
    <dgm:pt modelId="{414A6502-D990-4121-AB9D-464A22BE035E}" type="pres">
      <dgm:prSet presAssocID="{D9A22A5E-EC32-4FA6-B092-8D861860D7C6}" presName="childText" presStyleLbl="conFgAcc1" presStyleIdx="0" presStyleCnt="3" custLinFactNeighborX="968" custLinFactNeighborY="-53202">
        <dgm:presLayoutVars>
          <dgm:bulletEnabled val="1"/>
        </dgm:presLayoutVars>
      </dgm:prSet>
      <dgm:spPr/>
    </dgm:pt>
    <dgm:pt modelId="{3F963E6C-DFB0-4DA0-B2C4-84CFA4B5E8E4}" type="pres">
      <dgm:prSet presAssocID="{AB661005-89FB-4B66-B5D7-BF78DAB86B51}" presName="spaceBetweenRectangles" presStyleCnt="0"/>
      <dgm:spPr/>
    </dgm:pt>
    <dgm:pt modelId="{D9A017CF-4BF4-4257-8DFA-66A2BE7476AF}" type="pres">
      <dgm:prSet presAssocID="{7D6052AB-BD2C-46CE-817C-C0567974BC37}" presName="parentLin" presStyleCnt="0"/>
      <dgm:spPr/>
    </dgm:pt>
    <dgm:pt modelId="{D615D632-3072-410D-A1FB-40E1FF10715F}" type="pres">
      <dgm:prSet presAssocID="{7D6052AB-BD2C-46CE-817C-C0567974BC37}" presName="parentLeftMargin" presStyleLbl="node1" presStyleIdx="0" presStyleCnt="3"/>
      <dgm:spPr/>
    </dgm:pt>
    <dgm:pt modelId="{1876FE6E-F539-4300-8007-B436B3B6ECF3}" type="pres">
      <dgm:prSet presAssocID="{7D6052AB-BD2C-46CE-817C-C0567974BC37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BCA00A5E-B83B-4BA3-B3EA-3C135DE8D4C2}" type="pres">
      <dgm:prSet presAssocID="{7D6052AB-BD2C-46CE-817C-C0567974BC37}" presName="negativeSpace" presStyleCnt="0"/>
      <dgm:spPr/>
    </dgm:pt>
    <dgm:pt modelId="{01D144C5-F5F5-48BF-82FA-6D4025FDDC31}" type="pres">
      <dgm:prSet presAssocID="{7D6052AB-BD2C-46CE-817C-C0567974BC37}" presName="childText" presStyleLbl="conFgAcc1" presStyleIdx="1" presStyleCnt="3">
        <dgm:presLayoutVars>
          <dgm:bulletEnabled val="1"/>
        </dgm:presLayoutVars>
      </dgm:prSet>
      <dgm:spPr/>
    </dgm:pt>
    <dgm:pt modelId="{9681CA62-8F95-4BBB-BA92-E6553DD86D5C}" type="pres">
      <dgm:prSet presAssocID="{2CBB5D9A-423E-4182-BA4A-58F97435E051}" presName="spaceBetweenRectangles" presStyleCnt="0"/>
      <dgm:spPr/>
    </dgm:pt>
    <dgm:pt modelId="{2CB1C611-EA94-4FB5-A2AD-B41BC85B4C98}" type="pres">
      <dgm:prSet presAssocID="{6E564D08-6F6C-40DB-A8C4-038B607A7F15}" presName="parentLin" presStyleCnt="0"/>
      <dgm:spPr/>
    </dgm:pt>
    <dgm:pt modelId="{6EE8BFA5-F40D-4082-A317-E1D7B96B14AB}" type="pres">
      <dgm:prSet presAssocID="{6E564D08-6F6C-40DB-A8C4-038B607A7F15}" presName="parentLeftMargin" presStyleLbl="node1" presStyleIdx="1" presStyleCnt="3"/>
      <dgm:spPr/>
    </dgm:pt>
    <dgm:pt modelId="{836A2588-BF63-41BD-99D4-7DAE75CD0887}" type="pres">
      <dgm:prSet presAssocID="{6E564D08-6F6C-40DB-A8C4-038B607A7F15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FE23026A-4DDB-4EA1-8793-C495109616D6}" type="pres">
      <dgm:prSet presAssocID="{6E564D08-6F6C-40DB-A8C4-038B607A7F15}" presName="negativeSpace" presStyleCnt="0"/>
      <dgm:spPr/>
    </dgm:pt>
    <dgm:pt modelId="{28892F67-DE8B-4507-A2AE-B60EF0758B6B}" type="pres">
      <dgm:prSet presAssocID="{6E564D08-6F6C-40DB-A8C4-038B607A7F15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37217203-42B9-49B0-976C-7400AE47BE2D}" type="presOf" srcId="{9702928C-890E-4E5B-B1E0-315A24CA3542}" destId="{28892F67-DE8B-4507-A2AE-B60EF0758B6B}" srcOrd="0" destOrd="0" presId="urn:microsoft.com/office/officeart/2005/8/layout/list1"/>
    <dgm:cxn modelId="{A7B29C0A-AE99-4868-834F-FFE5834C2656}" type="presOf" srcId="{6E564D08-6F6C-40DB-A8C4-038B607A7F15}" destId="{836A2588-BF63-41BD-99D4-7DAE75CD0887}" srcOrd="1" destOrd="0" presId="urn:microsoft.com/office/officeart/2005/8/layout/list1"/>
    <dgm:cxn modelId="{C468261C-3833-4050-91F3-072FFCC11047}" type="presOf" srcId="{7D6052AB-BD2C-46CE-817C-C0567974BC37}" destId="{1876FE6E-F539-4300-8007-B436B3B6ECF3}" srcOrd="1" destOrd="0" presId="urn:microsoft.com/office/officeart/2005/8/layout/list1"/>
    <dgm:cxn modelId="{19212823-046D-48F9-B4C6-36C467AF2511}" type="presOf" srcId="{D9A22A5E-EC32-4FA6-B092-8D861860D7C6}" destId="{44D601F6-2F84-4F8E-B61F-E689FD59D5CE}" srcOrd="0" destOrd="0" presId="urn:microsoft.com/office/officeart/2005/8/layout/list1"/>
    <dgm:cxn modelId="{5E858E30-B8B6-4F55-BA54-CE17D9936AB2}" type="presOf" srcId="{911F4686-FA3B-45CF-B514-746CD92ADF20}" destId="{414A6502-D990-4121-AB9D-464A22BE035E}" srcOrd="0" destOrd="0" presId="urn:microsoft.com/office/officeart/2005/8/layout/list1"/>
    <dgm:cxn modelId="{BC9FBB31-9D25-44C1-B7AC-E498571EFB2F}" type="presOf" srcId="{8D2D562E-4542-48CA-92A1-BA576C16DFF3}" destId="{414A6502-D990-4121-AB9D-464A22BE035E}" srcOrd="0" destOrd="2" presId="urn:microsoft.com/office/officeart/2005/8/layout/list1"/>
    <dgm:cxn modelId="{8C9D203D-D45A-4844-A943-183EED591FD2}" srcId="{4CE0726F-9EE8-446D-A4DC-6B9E0E444EB4}" destId="{7D6052AB-BD2C-46CE-817C-C0567974BC37}" srcOrd="1" destOrd="0" parTransId="{D323DE08-FAB3-4659-B658-7ADB3DA0F574}" sibTransId="{2CBB5D9A-423E-4182-BA4A-58F97435E051}"/>
    <dgm:cxn modelId="{F59EF63D-9235-4B92-BE8C-9FE163A03F97}" type="presOf" srcId="{D9A22A5E-EC32-4FA6-B092-8D861860D7C6}" destId="{1CC1EF75-AEC5-4681-995B-D7E02EAE40C0}" srcOrd="1" destOrd="0" presId="urn:microsoft.com/office/officeart/2005/8/layout/list1"/>
    <dgm:cxn modelId="{67294B5B-62E7-413F-A839-E94FA49619AD}" type="presOf" srcId="{7D6052AB-BD2C-46CE-817C-C0567974BC37}" destId="{D615D632-3072-410D-A1FB-40E1FF10715F}" srcOrd="0" destOrd="0" presId="urn:microsoft.com/office/officeart/2005/8/layout/list1"/>
    <dgm:cxn modelId="{AA648D5D-D748-492A-A68E-3E7B689A9360}" srcId="{6E564D08-6F6C-40DB-A8C4-038B607A7F15}" destId="{9702928C-890E-4E5B-B1E0-315A24CA3542}" srcOrd="0" destOrd="0" parTransId="{1DB5E0EB-0B16-4BAA-B328-40569E405743}" sibTransId="{AC2AB1B4-CCE5-4D3D-86BB-438B700A871D}"/>
    <dgm:cxn modelId="{651FBF63-2974-42FD-8E3F-EE9217AAF378}" type="presOf" srcId="{6E564D08-6F6C-40DB-A8C4-038B607A7F15}" destId="{6EE8BFA5-F40D-4082-A317-E1D7B96B14AB}" srcOrd="0" destOrd="0" presId="urn:microsoft.com/office/officeart/2005/8/layout/list1"/>
    <dgm:cxn modelId="{4C54F343-C726-429A-8EB5-A19E63DF14C6}" type="presOf" srcId="{41D2EB6F-A5B9-4EDC-87C1-55B75F1013CE}" destId="{01D144C5-F5F5-48BF-82FA-6D4025FDDC31}" srcOrd="0" destOrd="0" presId="urn:microsoft.com/office/officeart/2005/8/layout/list1"/>
    <dgm:cxn modelId="{C3774568-ADC1-428A-A431-47B5EBCF149D}" srcId="{4CE0726F-9EE8-446D-A4DC-6B9E0E444EB4}" destId="{6E564D08-6F6C-40DB-A8C4-038B607A7F15}" srcOrd="2" destOrd="0" parTransId="{762807FC-1674-4B37-8543-98F5586B74C9}" sibTransId="{7B25F08A-A2AC-40C1-ADFD-E815980AA8AD}"/>
    <dgm:cxn modelId="{85F2F168-DB68-48C4-B866-D97D0996B57B}" type="presOf" srcId="{4CE0726F-9EE8-446D-A4DC-6B9E0E444EB4}" destId="{79506C29-31F9-4C46-A2DC-D4BF156D608E}" srcOrd="0" destOrd="0" presId="urn:microsoft.com/office/officeart/2005/8/layout/list1"/>
    <dgm:cxn modelId="{923EF36B-D3A4-4CA1-8EE5-AE0B32109B77}" srcId="{D9A22A5E-EC32-4FA6-B092-8D861860D7C6}" destId="{8D2D562E-4542-48CA-92A1-BA576C16DFF3}" srcOrd="2" destOrd="0" parTransId="{4676BD34-8C5C-4C92-9158-B1B2301DF240}" sibTransId="{FBF52172-143E-440D-811B-172D29705FDE}"/>
    <dgm:cxn modelId="{9D6CA254-8282-4E45-B352-432D765615B1}" srcId="{D9A22A5E-EC32-4FA6-B092-8D861860D7C6}" destId="{911F4686-FA3B-45CF-B514-746CD92ADF20}" srcOrd="0" destOrd="0" parTransId="{6B97D5CF-CE2C-4B85-BB03-8CDA05E3EF91}" sibTransId="{898EF137-DE8B-43F1-B6FB-F82CB408FE23}"/>
    <dgm:cxn modelId="{C381DC7A-939C-4D2B-AA57-818AE67F8ED7}" srcId="{4CE0726F-9EE8-446D-A4DC-6B9E0E444EB4}" destId="{D9A22A5E-EC32-4FA6-B092-8D861860D7C6}" srcOrd="0" destOrd="0" parTransId="{23EAC628-F761-40A1-B8ED-B198BEB2C9F0}" sibTransId="{AB661005-89FB-4B66-B5D7-BF78DAB86B51}"/>
    <dgm:cxn modelId="{0A7BC3AF-1C4C-48DE-B087-30AD7B7EBD91}" srcId="{D9A22A5E-EC32-4FA6-B092-8D861860D7C6}" destId="{F15B6ECF-976B-40B0-A21C-FC8097768929}" srcOrd="1" destOrd="0" parTransId="{67AF3D15-FDE2-4307-94B5-3934BDE1FBFC}" sibTransId="{DEC45E15-D8EB-4CA9-AA2E-D2E32C90BEF5}"/>
    <dgm:cxn modelId="{D87136BA-237C-4589-A197-B7DEC38991DE}" srcId="{7D6052AB-BD2C-46CE-817C-C0567974BC37}" destId="{41D2EB6F-A5B9-4EDC-87C1-55B75F1013CE}" srcOrd="0" destOrd="0" parTransId="{E81A9D59-298E-4BE0-843E-31800F6694B0}" sibTransId="{54CF6818-760F-418A-9284-3939DF59327B}"/>
    <dgm:cxn modelId="{FBCC78BD-2B25-4414-9916-CEC4427C5A1F}" type="presOf" srcId="{F15B6ECF-976B-40B0-A21C-FC8097768929}" destId="{414A6502-D990-4121-AB9D-464A22BE035E}" srcOrd="0" destOrd="1" presId="urn:microsoft.com/office/officeart/2005/8/layout/list1"/>
    <dgm:cxn modelId="{59C46105-358E-41C1-BEA4-488AA27845A6}" type="presParOf" srcId="{79506C29-31F9-4C46-A2DC-D4BF156D608E}" destId="{327A3BD2-D29D-43BF-9873-658996199C73}" srcOrd="0" destOrd="0" presId="urn:microsoft.com/office/officeart/2005/8/layout/list1"/>
    <dgm:cxn modelId="{59AD121F-E66F-4045-B4BB-D2BFBC5281E6}" type="presParOf" srcId="{327A3BD2-D29D-43BF-9873-658996199C73}" destId="{44D601F6-2F84-4F8E-B61F-E689FD59D5CE}" srcOrd="0" destOrd="0" presId="urn:microsoft.com/office/officeart/2005/8/layout/list1"/>
    <dgm:cxn modelId="{CBCDF5C5-F0F8-4D48-A7CA-0FC5F252475E}" type="presParOf" srcId="{327A3BD2-D29D-43BF-9873-658996199C73}" destId="{1CC1EF75-AEC5-4681-995B-D7E02EAE40C0}" srcOrd="1" destOrd="0" presId="urn:microsoft.com/office/officeart/2005/8/layout/list1"/>
    <dgm:cxn modelId="{34BD537B-7509-4353-9A5D-89BAB1659039}" type="presParOf" srcId="{79506C29-31F9-4C46-A2DC-D4BF156D608E}" destId="{BECDE4D9-77A0-4309-A33F-06B05F6305FD}" srcOrd="1" destOrd="0" presId="urn:microsoft.com/office/officeart/2005/8/layout/list1"/>
    <dgm:cxn modelId="{DCCC2AD9-9EA2-469E-80F1-89F533A0091D}" type="presParOf" srcId="{79506C29-31F9-4C46-A2DC-D4BF156D608E}" destId="{414A6502-D990-4121-AB9D-464A22BE035E}" srcOrd="2" destOrd="0" presId="urn:microsoft.com/office/officeart/2005/8/layout/list1"/>
    <dgm:cxn modelId="{60D65B93-1835-4EE7-836A-879E2E9D12C6}" type="presParOf" srcId="{79506C29-31F9-4C46-A2DC-D4BF156D608E}" destId="{3F963E6C-DFB0-4DA0-B2C4-84CFA4B5E8E4}" srcOrd="3" destOrd="0" presId="urn:microsoft.com/office/officeart/2005/8/layout/list1"/>
    <dgm:cxn modelId="{0FDB63FD-6AE3-4E6E-9527-CEAF4D36DA6D}" type="presParOf" srcId="{79506C29-31F9-4C46-A2DC-D4BF156D608E}" destId="{D9A017CF-4BF4-4257-8DFA-66A2BE7476AF}" srcOrd="4" destOrd="0" presId="urn:microsoft.com/office/officeart/2005/8/layout/list1"/>
    <dgm:cxn modelId="{142C3A0D-BA80-403E-8B8B-4297B0097968}" type="presParOf" srcId="{D9A017CF-4BF4-4257-8DFA-66A2BE7476AF}" destId="{D615D632-3072-410D-A1FB-40E1FF10715F}" srcOrd="0" destOrd="0" presId="urn:microsoft.com/office/officeart/2005/8/layout/list1"/>
    <dgm:cxn modelId="{028144F6-8C0D-4E23-B374-A7EB0D7A1319}" type="presParOf" srcId="{D9A017CF-4BF4-4257-8DFA-66A2BE7476AF}" destId="{1876FE6E-F539-4300-8007-B436B3B6ECF3}" srcOrd="1" destOrd="0" presId="urn:microsoft.com/office/officeart/2005/8/layout/list1"/>
    <dgm:cxn modelId="{F4F9811F-E415-46F7-BD12-3BA8AE02715B}" type="presParOf" srcId="{79506C29-31F9-4C46-A2DC-D4BF156D608E}" destId="{BCA00A5E-B83B-4BA3-B3EA-3C135DE8D4C2}" srcOrd="5" destOrd="0" presId="urn:microsoft.com/office/officeart/2005/8/layout/list1"/>
    <dgm:cxn modelId="{DE24890B-7ED7-4CDC-8F0B-F6647A9BA337}" type="presParOf" srcId="{79506C29-31F9-4C46-A2DC-D4BF156D608E}" destId="{01D144C5-F5F5-48BF-82FA-6D4025FDDC31}" srcOrd="6" destOrd="0" presId="urn:microsoft.com/office/officeart/2005/8/layout/list1"/>
    <dgm:cxn modelId="{73CA982A-4B88-4CBC-A37A-EDEA5174BB1A}" type="presParOf" srcId="{79506C29-31F9-4C46-A2DC-D4BF156D608E}" destId="{9681CA62-8F95-4BBB-BA92-E6553DD86D5C}" srcOrd="7" destOrd="0" presId="urn:microsoft.com/office/officeart/2005/8/layout/list1"/>
    <dgm:cxn modelId="{39135781-13C9-4452-B01E-3DDF9FCF653A}" type="presParOf" srcId="{79506C29-31F9-4C46-A2DC-D4BF156D608E}" destId="{2CB1C611-EA94-4FB5-A2AD-B41BC85B4C98}" srcOrd="8" destOrd="0" presId="urn:microsoft.com/office/officeart/2005/8/layout/list1"/>
    <dgm:cxn modelId="{F3FB349A-2D56-40A9-8951-161061ED045A}" type="presParOf" srcId="{2CB1C611-EA94-4FB5-A2AD-B41BC85B4C98}" destId="{6EE8BFA5-F40D-4082-A317-E1D7B96B14AB}" srcOrd="0" destOrd="0" presId="urn:microsoft.com/office/officeart/2005/8/layout/list1"/>
    <dgm:cxn modelId="{970303CB-A579-4794-BFCC-62361BB330A2}" type="presParOf" srcId="{2CB1C611-EA94-4FB5-A2AD-B41BC85B4C98}" destId="{836A2588-BF63-41BD-99D4-7DAE75CD0887}" srcOrd="1" destOrd="0" presId="urn:microsoft.com/office/officeart/2005/8/layout/list1"/>
    <dgm:cxn modelId="{E27B07E0-CC76-43B7-B932-176C4064A5D6}" type="presParOf" srcId="{79506C29-31F9-4C46-A2DC-D4BF156D608E}" destId="{FE23026A-4DDB-4EA1-8793-C495109616D6}" srcOrd="9" destOrd="0" presId="urn:microsoft.com/office/officeart/2005/8/layout/list1"/>
    <dgm:cxn modelId="{FC40AF03-6893-4B1C-BE4B-E34E157BA3D8}" type="presParOf" srcId="{79506C29-31F9-4C46-A2DC-D4BF156D608E}" destId="{28892F67-DE8B-4507-A2AE-B60EF0758B6B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FB4243E-54D2-4416-9C03-C9B57D82B91B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96501EE-7661-41F7-9498-82DC55271828}">
      <dgm:prSet phldrT="[Текст]" custT="1"/>
      <dgm:spPr/>
      <dgm:t>
        <a:bodyPr/>
        <a:lstStyle/>
        <a:p>
          <a:r>
            <a:rPr lang="ru-RU" sz="2000" dirty="0">
              <a:latin typeface="Arial" panose="020B0604020202020204" pitchFamily="34" charset="0"/>
              <a:cs typeface="Arial" panose="020B0604020202020204" pitchFamily="34" charset="0"/>
            </a:rPr>
            <a:t>Деятельность педагога</a:t>
          </a:r>
          <a:endParaRPr lang="ru-RU" sz="2000" dirty="0"/>
        </a:p>
      </dgm:t>
    </dgm:pt>
    <dgm:pt modelId="{24869BCC-1B3F-4384-85D8-372F4F5B5528}" type="parTrans" cxnId="{CA7A5566-102A-4569-AB4E-A0A90FB652FB}">
      <dgm:prSet/>
      <dgm:spPr/>
      <dgm:t>
        <a:bodyPr/>
        <a:lstStyle/>
        <a:p>
          <a:endParaRPr lang="ru-RU"/>
        </a:p>
      </dgm:t>
    </dgm:pt>
    <dgm:pt modelId="{2270DD6B-6544-41D1-A701-BB49B581159B}" type="sibTrans" cxnId="{CA7A5566-102A-4569-AB4E-A0A90FB652FB}">
      <dgm:prSet/>
      <dgm:spPr/>
      <dgm:t>
        <a:bodyPr/>
        <a:lstStyle/>
        <a:p>
          <a:endParaRPr lang="ru-RU"/>
        </a:p>
      </dgm:t>
    </dgm:pt>
    <dgm:pt modelId="{5EA6A120-B62D-4471-89B5-7D4C5136FF27}">
      <dgm:prSet phldrT="[Текст]" custT="1"/>
      <dgm:spPr>
        <a:solidFill>
          <a:schemeClr val="bg1">
            <a:alpha val="90000"/>
          </a:schemeClr>
        </a:solidFill>
      </dgm:spPr>
      <dgm:t>
        <a:bodyPr/>
        <a:lstStyle/>
        <a:p>
          <a:r>
            <a:rPr lang="ru-RU" sz="1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Создание паспорта проекта</a:t>
          </a:r>
          <a:endParaRPr lang="ru-RU" sz="1800" dirty="0">
            <a:solidFill>
              <a:srgbClr val="0070C0"/>
            </a:solidFill>
          </a:endParaRPr>
        </a:p>
      </dgm:t>
    </dgm:pt>
    <dgm:pt modelId="{2D3B1C51-67E2-4E20-BBB9-357C71C9EFAD}" type="parTrans" cxnId="{BACC0D19-0E78-4AD8-A885-D54E1C345148}">
      <dgm:prSet/>
      <dgm:spPr/>
      <dgm:t>
        <a:bodyPr/>
        <a:lstStyle/>
        <a:p>
          <a:endParaRPr lang="ru-RU"/>
        </a:p>
      </dgm:t>
    </dgm:pt>
    <dgm:pt modelId="{AEA36248-8320-4778-B411-18DE1B240D70}" type="sibTrans" cxnId="{BACC0D19-0E78-4AD8-A885-D54E1C345148}">
      <dgm:prSet/>
      <dgm:spPr/>
      <dgm:t>
        <a:bodyPr/>
        <a:lstStyle/>
        <a:p>
          <a:endParaRPr lang="ru-RU"/>
        </a:p>
      </dgm:t>
    </dgm:pt>
    <dgm:pt modelId="{F54D32D1-430B-49C0-B68F-C81E4DE6F9CD}">
      <dgm:prSet phldrT="[Текст]" custT="1"/>
      <dgm:spPr/>
      <dgm:t>
        <a:bodyPr/>
        <a:lstStyle/>
        <a:p>
          <a:r>
            <a:rPr lang="ru-RU" sz="2000" dirty="0">
              <a:latin typeface="Arial" panose="020B0604020202020204" pitchFamily="34" charset="0"/>
              <a:cs typeface="Arial" panose="020B0604020202020204" pitchFamily="34" charset="0"/>
            </a:rPr>
            <a:t>Деятельность детей</a:t>
          </a:r>
          <a:endParaRPr lang="ru-RU" sz="2000" dirty="0"/>
        </a:p>
      </dgm:t>
    </dgm:pt>
    <dgm:pt modelId="{7B79BCCD-437F-42F2-8AA5-EDA3B6100757}" type="parTrans" cxnId="{BBFE4E15-2901-4D77-8543-D63D6A27E0A6}">
      <dgm:prSet/>
      <dgm:spPr/>
      <dgm:t>
        <a:bodyPr/>
        <a:lstStyle/>
        <a:p>
          <a:endParaRPr lang="ru-RU"/>
        </a:p>
      </dgm:t>
    </dgm:pt>
    <dgm:pt modelId="{BC7EEDE1-B3FC-420E-A483-CDCCA7D20794}" type="sibTrans" cxnId="{BBFE4E15-2901-4D77-8543-D63D6A27E0A6}">
      <dgm:prSet/>
      <dgm:spPr/>
      <dgm:t>
        <a:bodyPr/>
        <a:lstStyle/>
        <a:p>
          <a:endParaRPr lang="ru-RU"/>
        </a:p>
      </dgm:t>
    </dgm:pt>
    <dgm:pt modelId="{10FC9085-E8C2-4472-BC95-ADA143731775}">
      <dgm:prSet phldrT="[Текст]"/>
      <dgm:spPr>
        <a:solidFill>
          <a:schemeClr val="bg1">
            <a:alpha val="90000"/>
          </a:schemeClr>
        </a:solidFill>
      </dgm:spPr>
      <dgm:t>
        <a:bodyPr/>
        <a:lstStyle/>
        <a:p>
          <a:r>
            <a:rPr lang="ru-RU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Участие в беседе с воспитателем</a:t>
          </a:r>
          <a:endParaRPr lang="ru-RU" dirty="0">
            <a:solidFill>
              <a:srgbClr val="0070C0"/>
            </a:solidFill>
          </a:endParaRPr>
        </a:p>
      </dgm:t>
    </dgm:pt>
    <dgm:pt modelId="{BD00016D-0ACA-4FB0-AE57-02A2AD414AAC}" type="parTrans" cxnId="{1B7998D9-06F5-489F-B95E-35D5FB39A049}">
      <dgm:prSet/>
      <dgm:spPr/>
      <dgm:t>
        <a:bodyPr/>
        <a:lstStyle/>
        <a:p>
          <a:endParaRPr lang="ru-RU"/>
        </a:p>
      </dgm:t>
    </dgm:pt>
    <dgm:pt modelId="{91579377-1851-4CBC-B02A-26206D3E8493}" type="sibTrans" cxnId="{1B7998D9-06F5-489F-B95E-35D5FB39A049}">
      <dgm:prSet/>
      <dgm:spPr/>
      <dgm:t>
        <a:bodyPr/>
        <a:lstStyle/>
        <a:p>
          <a:endParaRPr lang="ru-RU"/>
        </a:p>
      </dgm:t>
    </dgm:pt>
    <dgm:pt modelId="{F730569E-93CC-4E32-BF0D-A5ED14F6850E}">
      <dgm:prSet phldrT="[Текст]" custT="1"/>
      <dgm:spPr/>
      <dgm:t>
        <a:bodyPr/>
        <a:lstStyle/>
        <a:p>
          <a:r>
            <a:rPr lang="ru-RU" sz="2000" dirty="0">
              <a:latin typeface="Arial" panose="020B0604020202020204" pitchFamily="34" charset="0"/>
              <a:cs typeface="Arial" panose="020B0604020202020204" pitchFamily="34" charset="0"/>
            </a:rPr>
            <a:t>Деятельность родителей</a:t>
          </a:r>
          <a:endParaRPr lang="ru-RU" sz="2000" dirty="0"/>
        </a:p>
      </dgm:t>
    </dgm:pt>
    <dgm:pt modelId="{19D5AFDB-24DF-4A3D-8BF5-2AC428469A31}" type="parTrans" cxnId="{FE32E7AB-627B-4D7F-B0CD-F9E1051A003C}">
      <dgm:prSet/>
      <dgm:spPr/>
      <dgm:t>
        <a:bodyPr/>
        <a:lstStyle/>
        <a:p>
          <a:endParaRPr lang="ru-RU"/>
        </a:p>
      </dgm:t>
    </dgm:pt>
    <dgm:pt modelId="{42AF8509-FE73-4F79-B8E4-B6AD5ACC2940}" type="sibTrans" cxnId="{FE32E7AB-627B-4D7F-B0CD-F9E1051A003C}">
      <dgm:prSet/>
      <dgm:spPr/>
      <dgm:t>
        <a:bodyPr/>
        <a:lstStyle/>
        <a:p>
          <a:endParaRPr lang="ru-RU"/>
        </a:p>
      </dgm:t>
    </dgm:pt>
    <dgm:pt modelId="{38EFCC6F-8C1E-4971-8A5C-BF5877833475}">
      <dgm:prSet phldrT="[Текст]"/>
      <dgm:spPr>
        <a:solidFill>
          <a:schemeClr val="bg1">
            <a:alpha val="90000"/>
          </a:schemeClr>
        </a:solidFill>
      </dgm:spPr>
      <dgm:t>
        <a:bodyPr/>
        <a:lstStyle/>
        <a:p>
          <a:r>
            <a:rPr lang="ru-RU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Участие в опросе о желании и возможности участия в проекте</a:t>
          </a:r>
          <a:endParaRPr lang="ru-RU" dirty="0">
            <a:solidFill>
              <a:srgbClr val="0070C0"/>
            </a:solidFill>
          </a:endParaRPr>
        </a:p>
      </dgm:t>
    </dgm:pt>
    <dgm:pt modelId="{9EAD20C9-4BA4-49BF-8F9C-ED097E79AF61}" type="parTrans" cxnId="{7A996766-9F15-477E-B9B2-61E71CEF567F}">
      <dgm:prSet/>
      <dgm:spPr/>
      <dgm:t>
        <a:bodyPr/>
        <a:lstStyle/>
        <a:p>
          <a:endParaRPr lang="ru-RU"/>
        </a:p>
      </dgm:t>
    </dgm:pt>
    <dgm:pt modelId="{B60AB626-F888-4489-A214-736E720E5A10}" type="sibTrans" cxnId="{7A996766-9F15-477E-B9B2-61E71CEF567F}">
      <dgm:prSet/>
      <dgm:spPr/>
      <dgm:t>
        <a:bodyPr/>
        <a:lstStyle/>
        <a:p>
          <a:endParaRPr lang="ru-RU"/>
        </a:p>
      </dgm:t>
    </dgm:pt>
    <dgm:pt modelId="{D5B615CB-7B56-4808-BE4F-5B2EBF96B26F}">
      <dgm:prSet custT="1"/>
      <dgm:spPr>
        <a:solidFill>
          <a:schemeClr val="bg1">
            <a:alpha val="90000"/>
          </a:schemeClr>
        </a:solidFill>
      </dgm:spPr>
      <dgm:t>
        <a:bodyPr/>
        <a:lstStyle/>
        <a:p>
          <a:r>
            <a:rPr lang="ru-RU" sz="1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Подбор методической литературы и сюжетных картинок</a:t>
          </a:r>
        </a:p>
      </dgm:t>
    </dgm:pt>
    <dgm:pt modelId="{6580A773-2D0F-4ACA-AD50-0DE5F101C1B3}" type="parTrans" cxnId="{845AEA45-9E54-4DC4-B5E6-C36232711ED7}">
      <dgm:prSet/>
      <dgm:spPr/>
      <dgm:t>
        <a:bodyPr/>
        <a:lstStyle/>
        <a:p>
          <a:endParaRPr lang="ru-RU"/>
        </a:p>
      </dgm:t>
    </dgm:pt>
    <dgm:pt modelId="{D65C6319-D98B-4BBB-BABF-6C5301E6BA16}" type="sibTrans" cxnId="{845AEA45-9E54-4DC4-B5E6-C36232711ED7}">
      <dgm:prSet/>
      <dgm:spPr/>
      <dgm:t>
        <a:bodyPr/>
        <a:lstStyle/>
        <a:p>
          <a:endParaRPr lang="ru-RU"/>
        </a:p>
      </dgm:t>
    </dgm:pt>
    <dgm:pt modelId="{74DEB195-23C8-48F8-981C-32459154F6EC}">
      <dgm:prSet custT="1"/>
      <dgm:spPr>
        <a:solidFill>
          <a:schemeClr val="bg1">
            <a:alpha val="90000"/>
          </a:schemeClr>
        </a:solidFill>
      </dgm:spPr>
      <dgm:t>
        <a:bodyPr/>
        <a:lstStyle/>
        <a:p>
          <a:r>
            <a:rPr lang="ru-RU" sz="1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Подбор дидактического и наглядного материала</a:t>
          </a:r>
        </a:p>
      </dgm:t>
    </dgm:pt>
    <dgm:pt modelId="{52D248E9-C58B-4161-AAC2-9BE190EFAF2D}" type="parTrans" cxnId="{75AFF0F5-273D-4C40-9374-B83B8A1F953C}">
      <dgm:prSet/>
      <dgm:spPr/>
      <dgm:t>
        <a:bodyPr/>
        <a:lstStyle/>
        <a:p>
          <a:endParaRPr lang="ru-RU"/>
        </a:p>
      </dgm:t>
    </dgm:pt>
    <dgm:pt modelId="{3EE4630E-5B0A-4BBC-897A-E6B7780C9C51}" type="sibTrans" cxnId="{75AFF0F5-273D-4C40-9374-B83B8A1F953C}">
      <dgm:prSet/>
      <dgm:spPr/>
      <dgm:t>
        <a:bodyPr/>
        <a:lstStyle/>
        <a:p>
          <a:endParaRPr lang="ru-RU"/>
        </a:p>
      </dgm:t>
    </dgm:pt>
    <dgm:pt modelId="{A5E7250C-A01B-4940-929C-10D1C1E9F41A}">
      <dgm:prSet custT="1"/>
      <dgm:spPr>
        <a:solidFill>
          <a:schemeClr val="bg1">
            <a:alpha val="90000"/>
          </a:schemeClr>
        </a:solidFill>
      </dgm:spPr>
      <dgm:t>
        <a:bodyPr/>
        <a:lstStyle/>
        <a:p>
          <a:r>
            <a:rPr lang="ru-RU" sz="1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Проведение беседы «Зима полна чудес и забав»</a:t>
          </a:r>
        </a:p>
      </dgm:t>
    </dgm:pt>
    <dgm:pt modelId="{A761BE95-C4BF-4B3F-8989-4E2F37B9ED61}" type="parTrans" cxnId="{0ED4E4C5-212E-40E3-895F-64CB414CD237}">
      <dgm:prSet/>
      <dgm:spPr/>
      <dgm:t>
        <a:bodyPr/>
        <a:lstStyle/>
        <a:p>
          <a:endParaRPr lang="ru-RU"/>
        </a:p>
      </dgm:t>
    </dgm:pt>
    <dgm:pt modelId="{0823F37E-6E59-4065-A4C7-B62F53E93274}" type="sibTrans" cxnId="{0ED4E4C5-212E-40E3-895F-64CB414CD237}">
      <dgm:prSet/>
      <dgm:spPr/>
      <dgm:t>
        <a:bodyPr/>
        <a:lstStyle/>
        <a:p>
          <a:endParaRPr lang="ru-RU"/>
        </a:p>
      </dgm:t>
    </dgm:pt>
    <dgm:pt modelId="{74598EDD-739A-44CD-8C40-75E6D3A092EA}">
      <dgm:prSet/>
      <dgm:spPr>
        <a:solidFill>
          <a:schemeClr val="bg1">
            <a:alpha val="90000"/>
          </a:schemeClr>
        </a:solidFill>
      </dgm:spPr>
      <dgm:t>
        <a:bodyPr/>
        <a:lstStyle/>
        <a:p>
          <a:r>
            <a:rPr lang="ru-RU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Рассматривание иллюстраций</a:t>
          </a:r>
        </a:p>
      </dgm:t>
    </dgm:pt>
    <dgm:pt modelId="{5DA70805-061F-49DD-9B24-E1C0430339F3}" type="parTrans" cxnId="{E8BDA76D-EBA2-4BB7-9361-B13D7FAA9BB7}">
      <dgm:prSet/>
      <dgm:spPr/>
      <dgm:t>
        <a:bodyPr/>
        <a:lstStyle/>
        <a:p>
          <a:endParaRPr lang="ru-RU"/>
        </a:p>
      </dgm:t>
    </dgm:pt>
    <dgm:pt modelId="{2D861DDE-A55D-484E-B72E-9C945B74C6B3}" type="sibTrans" cxnId="{E8BDA76D-EBA2-4BB7-9361-B13D7FAA9BB7}">
      <dgm:prSet/>
      <dgm:spPr/>
      <dgm:t>
        <a:bodyPr/>
        <a:lstStyle/>
        <a:p>
          <a:endParaRPr lang="ru-RU"/>
        </a:p>
      </dgm:t>
    </dgm:pt>
    <dgm:pt modelId="{3DE918B5-B33E-475B-810A-6BC1D39519C9}" type="pres">
      <dgm:prSet presAssocID="{9FB4243E-54D2-4416-9C03-C9B57D82B91B}" presName="Name0" presStyleCnt="0">
        <dgm:presLayoutVars>
          <dgm:dir/>
          <dgm:animLvl val="lvl"/>
          <dgm:resizeHandles val="exact"/>
        </dgm:presLayoutVars>
      </dgm:prSet>
      <dgm:spPr/>
    </dgm:pt>
    <dgm:pt modelId="{584B2172-D855-4677-AEFA-58A44D9FF0F3}" type="pres">
      <dgm:prSet presAssocID="{D96501EE-7661-41F7-9498-82DC55271828}" presName="composite" presStyleCnt="0"/>
      <dgm:spPr/>
    </dgm:pt>
    <dgm:pt modelId="{3BD4434F-0866-4AFA-9E9B-B0AF41FFC496}" type="pres">
      <dgm:prSet presAssocID="{D96501EE-7661-41F7-9498-82DC55271828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4D359B08-7C87-434A-91CB-3ACEA910A215}" type="pres">
      <dgm:prSet presAssocID="{D96501EE-7661-41F7-9498-82DC55271828}" presName="desTx" presStyleLbl="alignAccFollowNode1" presStyleIdx="0" presStyleCnt="3">
        <dgm:presLayoutVars>
          <dgm:bulletEnabled val="1"/>
        </dgm:presLayoutVars>
      </dgm:prSet>
      <dgm:spPr/>
    </dgm:pt>
    <dgm:pt modelId="{48843F6F-A6C2-48F5-A83C-9D59B526463E}" type="pres">
      <dgm:prSet presAssocID="{2270DD6B-6544-41D1-A701-BB49B581159B}" presName="space" presStyleCnt="0"/>
      <dgm:spPr/>
    </dgm:pt>
    <dgm:pt modelId="{28C73741-C345-4E85-8D9E-19E59560901B}" type="pres">
      <dgm:prSet presAssocID="{F54D32D1-430B-49C0-B68F-C81E4DE6F9CD}" presName="composite" presStyleCnt="0"/>
      <dgm:spPr/>
    </dgm:pt>
    <dgm:pt modelId="{D08D7FB4-1DD2-4A70-A8AD-304F5DFDAF85}" type="pres">
      <dgm:prSet presAssocID="{F54D32D1-430B-49C0-B68F-C81E4DE6F9CD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A2EC5E65-037F-4455-BBF8-268F4874D0A3}" type="pres">
      <dgm:prSet presAssocID="{F54D32D1-430B-49C0-B68F-C81E4DE6F9CD}" presName="desTx" presStyleLbl="alignAccFollowNode1" presStyleIdx="1" presStyleCnt="3">
        <dgm:presLayoutVars>
          <dgm:bulletEnabled val="1"/>
        </dgm:presLayoutVars>
      </dgm:prSet>
      <dgm:spPr/>
    </dgm:pt>
    <dgm:pt modelId="{E44B1AA3-C01E-49A1-82B9-1A0871E59346}" type="pres">
      <dgm:prSet presAssocID="{BC7EEDE1-B3FC-420E-A483-CDCCA7D20794}" presName="space" presStyleCnt="0"/>
      <dgm:spPr/>
    </dgm:pt>
    <dgm:pt modelId="{5FFE1323-D5EC-4CE3-A3C9-AA9B9781EE1C}" type="pres">
      <dgm:prSet presAssocID="{F730569E-93CC-4E32-BF0D-A5ED14F6850E}" presName="composite" presStyleCnt="0"/>
      <dgm:spPr/>
    </dgm:pt>
    <dgm:pt modelId="{5CD4B141-9E4D-4FF4-876D-D6311EE7C70B}" type="pres">
      <dgm:prSet presAssocID="{F730569E-93CC-4E32-BF0D-A5ED14F6850E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EB470082-CF29-423C-93CE-7B6CA0FE43C0}" type="pres">
      <dgm:prSet presAssocID="{F730569E-93CC-4E32-BF0D-A5ED14F6850E}" presName="desTx" presStyleLbl="alignAccFollowNode1" presStyleIdx="2" presStyleCnt="3" custLinFactNeighborX="-7123" custLinFactNeighborY="390">
        <dgm:presLayoutVars>
          <dgm:bulletEnabled val="1"/>
        </dgm:presLayoutVars>
      </dgm:prSet>
      <dgm:spPr/>
    </dgm:pt>
  </dgm:ptLst>
  <dgm:cxnLst>
    <dgm:cxn modelId="{BBFE4E15-2901-4D77-8543-D63D6A27E0A6}" srcId="{9FB4243E-54D2-4416-9C03-C9B57D82B91B}" destId="{F54D32D1-430B-49C0-B68F-C81E4DE6F9CD}" srcOrd="1" destOrd="0" parTransId="{7B79BCCD-437F-42F2-8AA5-EDA3B6100757}" sibTransId="{BC7EEDE1-B3FC-420E-A483-CDCCA7D20794}"/>
    <dgm:cxn modelId="{BACC0D19-0E78-4AD8-A885-D54E1C345148}" srcId="{D96501EE-7661-41F7-9498-82DC55271828}" destId="{5EA6A120-B62D-4471-89B5-7D4C5136FF27}" srcOrd="0" destOrd="0" parTransId="{2D3B1C51-67E2-4E20-BBB9-357C71C9EFAD}" sibTransId="{AEA36248-8320-4778-B411-18DE1B240D70}"/>
    <dgm:cxn modelId="{9224773E-E4ED-4887-A0CE-08C0615A70DB}" type="presOf" srcId="{A5E7250C-A01B-4940-929C-10D1C1E9F41A}" destId="{4D359B08-7C87-434A-91CB-3ACEA910A215}" srcOrd="0" destOrd="3" presId="urn:microsoft.com/office/officeart/2005/8/layout/hList1"/>
    <dgm:cxn modelId="{845AEA45-9E54-4DC4-B5E6-C36232711ED7}" srcId="{D96501EE-7661-41F7-9498-82DC55271828}" destId="{D5B615CB-7B56-4808-BE4F-5B2EBF96B26F}" srcOrd="1" destOrd="0" parTransId="{6580A773-2D0F-4ACA-AD50-0DE5F101C1B3}" sibTransId="{D65C6319-D98B-4BBB-BABF-6C5301E6BA16}"/>
    <dgm:cxn modelId="{7A996766-9F15-477E-B9B2-61E71CEF567F}" srcId="{F730569E-93CC-4E32-BF0D-A5ED14F6850E}" destId="{38EFCC6F-8C1E-4971-8A5C-BF5877833475}" srcOrd="0" destOrd="0" parTransId="{9EAD20C9-4BA4-49BF-8F9C-ED097E79AF61}" sibTransId="{B60AB626-F888-4489-A214-736E720E5A10}"/>
    <dgm:cxn modelId="{CA7A5566-102A-4569-AB4E-A0A90FB652FB}" srcId="{9FB4243E-54D2-4416-9C03-C9B57D82B91B}" destId="{D96501EE-7661-41F7-9498-82DC55271828}" srcOrd="0" destOrd="0" parTransId="{24869BCC-1B3F-4384-85D8-372F4F5B5528}" sibTransId="{2270DD6B-6544-41D1-A701-BB49B581159B}"/>
    <dgm:cxn modelId="{E8BDA76D-EBA2-4BB7-9361-B13D7FAA9BB7}" srcId="{F54D32D1-430B-49C0-B68F-C81E4DE6F9CD}" destId="{74598EDD-739A-44CD-8C40-75E6D3A092EA}" srcOrd="1" destOrd="0" parTransId="{5DA70805-061F-49DD-9B24-E1C0430339F3}" sibTransId="{2D861DDE-A55D-484E-B72E-9C945B74C6B3}"/>
    <dgm:cxn modelId="{4D0DE04E-B15A-4C02-8725-F908D25ACE05}" type="presOf" srcId="{F730569E-93CC-4E32-BF0D-A5ED14F6850E}" destId="{5CD4B141-9E4D-4FF4-876D-D6311EE7C70B}" srcOrd="0" destOrd="0" presId="urn:microsoft.com/office/officeart/2005/8/layout/hList1"/>
    <dgm:cxn modelId="{0C56587C-3A19-4BDA-A444-00D9BFE770A2}" type="presOf" srcId="{D5B615CB-7B56-4808-BE4F-5B2EBF96B26F}" destId="{4D359B08-7C87-434A-91CB-3ACEA910A215}" srcOrd="0" destOrd="1" presId="urn:microsoft.com/office/officeart/2005/8/layout/hList1"/>
    <dgm:cxn modelId="{FAA61B8C-CAC8-4BFB-865C-7D5ED0C97856}" type="presOf" srcId="{9FB4243E-54D2-4416-9C03-C9B57D82B91B}" destId="{3DE918B5-B33E-475B-810A-6BC1D39519C9}" srcOrd="0" destOrd="0" presId="urn:microsoft.com/office/officeart/2005/8/layout/hList1"/>
    <dgm:cxn modelId="{770B6A90-E015-4AE9-8229-073B45251E94}" type="presOf" srcId="{5EA6A120-B62D-4471-89B5-7D4C5136FF27}" destId="{4D359B08-7C87-434A-91CB-3ACEA910A215}" srcOrd="0" destOrd="0" presId="urn:microsoft.com/office/officeart/2005/8/layout/hList1"/>
    <dgm:cxn modelId="{AD3141A9-1ADF-49FE-B03C-013072B9DCFF}" type="presOf" srcId="{F54D32D1-430B-49C0-B68F-C81E4DE6F9CD}" destId="{D08D7FB4-1DD2-4A70-A8AD-304F5DFDAF85}" srcOrd="0" destOrd="0" presId="urn:microsoft.com/office/officeart/2005/8/layout/hList1"/>
    <dgm:cxn modelId="{FE32E7AB-627B-4D7F-B0CD-F9E1051A003C}" srcId="{9FB4243E-54D2-4416-9C03-C9B57D82B91B}" destId="{F730569E-93CC-4E32-BF0D-A5ED14F6850E}" srcOrd="2" destOrd="0" parTransId="{19D5AFDB-24DF-4A3D-8BF5-2AC428469A31}" sibTransId="{42AF8509-FE73-4F79-B8E4-B6AD5ACC2940}"/>
    <dgm:cxn modelId="{EBF0F2B4-577D-4C66-844E-B048E4993467}" type="presOf" srcId="{D96501EE-7661-41F7-9498-82DC55271828}" destId="{3BD4434F-0866-4AFA-9E9B-B0AF41FFC496}" srcOrd="0" destOrd="0" presId="urn:microsoft.com/office/officeart/2005/8/layout/hList1"/>
    <dgm:cxn modelId="{630443B8-1564-44ED-9CA3-25407CE4F038}" type="presOf" srcId="{10FC9085-E8C2-4472-BC95-ADA143731775}" destId="{A2EC5E65-037F-4455-BBF8-268F4874D0A3}" srcOrd="0" destOrd="0" presId="urn:microsoft.com/office/officeart/2005/8/layout/hList1"/>
    <dgm:cxn modelId="{120AC4BB-3BA7-4807-9A0C-7771195AB137}" type="presOf" srcId="{74598EDD-739A-44CD-8C40-75E6D3A092EA}" destId="{A2EC5E65-037F-4455-BBF8-268F4874D0A3}" srcOrd="0" destOrd="1" presId="urn:microsoft.com/office/officeart/2005/8/layout/hList1"/>
    <dgm:cxn modelId="{0ED4E4C5-212E-40E3-895F-64CB414CD237}" srcId="{D96501EE-7661-41F7-9498-82DC55271828}" destId="{A5E7250C-A01B-4940-929C-10D1C1E9F41A}" srcOrd="3" destOrd="0" parTransId="{A761BE95-C4BF-4B3F-8989-4E2F37B9ED61}" sibTransId="{0823F37E-6E59-4065-A4C7-B62F53E93274}"/>
    <dgm:cxn modelId="{1B7998D9-06F5-489F-B95E-35D5FB39A049}" srcId="{F54D32D1-430B-49C0-B68F-C81E4DE6F9CD}" destId="{10FC9085-E8C2-4472-BC95-ADA143731775}" srcOrd="0" destOrd="0" parTransId="{BD00016D-0ACA-4FB0-AE57-02A2AD414AAC}" sibTransId="{91579377-1851-4CBC-B02A-26206D3E8493}"/>
    <dgm:cxn modelId="{E023F1DA-9277-492E-A528-DF91494281EA}" type="presOf" srcId="{74DEB195-23C8-48F8-981C-32459154F6EC}" destId="{4D359B08-7C87-434A-91CB-3ACEA910A215}" srcOrd="0" destOrd="2" presId="urn:microsoft.com/office/officeart/2005/8/layout/hList1"/>
    <dgm:cxn modelId="{DD385EE2-4109-4DE2-A976-5813D163AF4D}" type="presOf" srcId="{38EFCC6F-8C1E-4971-8A5C-BF5877833475}" destId="{EB470082-CF29-423C-93CE-7B6CA0FE43C0}" srcOrd="0" destOrd="0" presId="urn:microsoft.com/office/officeart/2005/8/layout/hList1"/>
    <dgm:cxn modelId="{75AFF0F5-273D-4C40-9374-B83B8A1F953C}" srcId="{D96501EE-7661-41F7-9498-82DC55271828}" destId="{74DEB195-23C8-48F8-981C-32459154F6EC}" srcOrd="2" destOrd="0" parTransId="{52D248E9-C58B-4161-AAC2-9BE190EFAF2D}" sibTransId="{3EE4630E-5B0A-4BBC-897A-E6B7780C9C51}"/>
    <dgm:cxn modelId="{CAC0299D-55C6-472B-9A43-EDF64781C369}" type="presParOf" srcId="{3DE918B5-B33E-475B-810A-6BC1D39519C9}" destId="{584B2172-D855-4677-AEFA-58A44D9FF0F3}" srcOrd="0" destOrd="0" presId="urn:microsoft.com/office/officeart/2005/8/layout/hList1"/>
    <dgm:cxn modelId="{7272B90C-A66E-4D43-ACF5-5884A2749F09}" type="presParOf" srcId="{584B2172-D855-4677-AEFA-58A44D9FF0F3}" destId="{3BD4434F-0866-4AFA-9E9B-B0AF41FFC496}" srcOrd="0" destOrd="0" presId="urn:microsoft.com/office/officeart/2005/8/layout/hList1"/>
    <dgm:cxn modelId="{B469B5A0-8F1E-4C62-9930-EA901C505569}" type="presParOf" srcId="{584B2172-D855-4677-AEFA-58A44D9FF0F3}" destId="{4D359B08-7C87-434A-91CB-3ACEA910A215}" srcOrd="1" destOrd="0" presId="urn:microsoft.com/office/officeart/2005/8/layout/hList1"/>
    <dgm:cxn modelId="{CC41E7E1-F68C-4C7C-8DA6-19D1FF70A738}" type="presParOf" srcId="{3DE918B5-B33E-475B-810A-6BC1D39519C9}" destId="{48843F6F-A6C2-48F5-A83C-9D59B526463E}" srcOrd="1" destOrd="0" presId="urn:microsoft.com/office/officeart/2005/8/layout/hList1"/>
    <dgm:cxn modelId="{1E7B6DF6-30F4-4D3A-A3AC-DC9A4925CD40}" type="presParOf" srcId="{3DE918B5-B33E-475B-810A-6BC1D39519C9}" destId="{28C73741-C345-4E85-8D9E-19E59560901B}" srcOrd="2" destOrd="0" presId="urn:microsoft.com/office/officeart/2005/8/layout/hList1"/>
    <dgm:cxn modelId="{25A31F79-68EC-426A-9295-30611064260A}" type="presParOf" srcId="{28C73741-C345-4E85-8D9E-19E59560901B}" destId="{D08D7FB4-1DD2-4A70-A8AD-304F5DFDAF85}" srcOrd="0" destOrd="0" presId="urn:microsoft.com/office/officeart/2005/8/layout/hList1"/>
    <dgm:cxn modelId="{5DF70220-E712-44D1-87A5-4A0862A0DA7F}" type="presParOf" srcId="{28C73741-C345-4E85-8D9E-19E59560901B}" destId="{A2EC5E65-037F-4455-BBF8-268F4874D0A3}" srcOrd="1" destOrd="0" presId="urn:microsoft.com/office/officeart/2005/8/layout/hList1"/>
    <dgm:cxn modelId="{5D2E9B1E-9565-4CD4-A823-8D2BFF54DF7C}" type="presParOf" srcId="{3DE918B5-B33E-475B-810A-6BC1D39519C9}" destId="{E44B1AA3-C01E-49A1-82B9-1A0871E59346}" srcOrd="3" destOrd="0" presId="urn:microsoft.com/office/officeart/2005/8/layout/hList1"/>
    <dgm:cxn modelId="{CD59B382-F3A8-4EEE-A248-91B6511B645A}" type="presParOf" srcId="{3DE918B5-B33E-475B-810A-6BC1D39519C9}" destId="{5FFE1323-D5EC-4CE3-A3C9-AA9B9781EE1C}" srcOrd="4" destOrd="0" presId="urn:microsoft.com/office/officeart/2005/8/layout/hList1"/>
    <dgm:cxn modelId="{D86FC166-41EA-4899-AA5D-3A3A1BF02709}" type="presParOf" srcId="{5FFE1323-D5EC-4CE3-A3C9-AA9B9781EE1C}" destId="{5CD4B141-9E4D-4FF4-876D-D6311EE7C70B}" srcOrd="0" destOrd="0" presId="urn:microsoft.com/office/officeart/2005/8/layout/hList1"/>
    <dgm:cxn modelId="{B06A5259-2F39-453E-ABE1-A4148FDDFA34}" type="presParOf" srcId="{5FFE1323-D5EC-4CE3-A3C9-AA9B9781EE1C}" destId="{EB470082-CF29-423C-93CE-7B6CA0FE43C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905469A-6683-4D05-BDD4-10628F18BD78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DA92B4D-C3A5-4D2D-9A9C-D320159275B5}">
      <dgm:prSet phldrT="[Текст]" custT="1"/>
      <dgm:spPr/>
      <dgm:t>
        <a:bodyPr/>
        <a:lstStyle/>
        <a:p>
          <a:r>
            <a:rPr lang="ru-RU" sz="1800" dirty="0">
              <a:latin typeface="Arial" panose="020B0604020202020204" pitchFamily="34" charset="0"/>
              <a:cs typeface="Arial" panose="020B0604020202020204" pitchFamily="34" charset="0"/>
            </a:rPr>
            <a:t>Цель проекта: активизация детей и родителей к совместной информационно-познавательной и игровой деятельности.</a:t>
          </a:r>
        </a:p>
      </dgm:t>
    </dgm:pt>
    <dgm:pt modelId="{4EDDF5D9-4A6C-425B-833C-0D708CDA1DBC}" type="parTrans" cxnId="{B95862D4-39F8-44BB-A35F-7A0B1819A65E}">
      <dgm:prSet/>
      <dgm:spPr/>
      <dgm:t>
        <a:bodyPr/>
        <a:lstStyle/>
        <a:p>
          <a:endParaRPr lang="ru-RU"/>
        </a:p>
      </dgm:t>
    </dgm:pt>
    <dgm:pt modelId="{794B7DD0-5D28-4EC9-B319-482FE8EF8836}" type="sibTrans" cxnId="{B95862D4-39F8-44BB-A35F-7A0B1819A65E}">
      <dgm:prSet/>
      <dgm:spPr/>
      <dgm:t>
        <a:bodyPr/>
        <a:lstStyle/>
        <a:p>
          <a:endParaRPr lang="ru-RU"/>
        </a:p>
      </dgm:t>
    </dgm:pt>
    <dgm:pt modelId="{CA328F9E-D070-4050-AABB-33048290A93B}">
      <dgm:prSet phldrT="[Текст]" custT="1"/>
      <dgm:spPr/>
      <dgm:t>
        <a:bodyPr/>
        <a:lstStyle/>
        <a:p>
          <a:r>
            <a:rPr lang="ru-RU" sz="1800" dirty="0">
              <a:latin typeface="Arial" panose="020B0604020202020204" pitchFamily="34" charset="0"/>
              <a:cs typeface="Arial" panose="020B0604020202020204" pitchFamily="34" charset="0"/>
            </a:rPr>
            <a:t>Задачи для педагогов</a:t>
          </a:r>
        </a:p>
        <a:p>
          <a:endParaRPr lang="ru-RU" sz="2000" dirty="0"/>
        </a:p>
      </dgm:t>
    </dgm:pt>
    <dgm:pt modelId="{46101924-8A29-4DD8-B7F1-39F72E628D7C}" type="parTrans" cxnId="{DF167D38-96EB-4AF8-AF19-661C03CD3AF4}">
      <dgm:prSet/>
      <dgm:spPr/>
      <dgm:t>
        <a:bodyPr/>
        <a:lstStyle/>
        <a:p>
          <a:endParaRPr lang="ru-RU"/>
        </a:p>
      </dgm:t>
    </dgm:pt>
    <dgm:pt modelId="{90CC779F-A27F-42EA-956A-F83630FA66AE}" type="sibTrans" cxnId="{DF167D38-96EB-4AF8-AF19-661C03CD3AF4}">
      <dgm:prSet/>
      <dgm:spPr/>
      <dgm:t>
        <a:bodyPr/>
        <a:lstStyle/>
        <a:p>
          <a:endParaRPr lang="ru-RU"/>
        </a:p>
      </dgm:t>
    </dgm:pt>
    <dgm:pt modelId="{D9E524D1-AA17-4771-A02F-A22661311A24}">
      <dgm:prSet phldrT="[Текст]" custT="1"/>
      <dgm:spPr/>
      <dgm:t>
        <a:bodyPr/>
        <a:lstStyle/>
        <a:p>
          <a:r>
            <a:rPr lang="ru-RU" sz="1800" dirty="0">
              <a:latin typeface="Arial" panose="020B0604020202020204" pitchFamily="34" charset="0"/>
              <a:cs typeface="Arial" panose="020B0604020202020204" pitchFamily="34" charset="0"/>
            </a:rPr>
            <a:t>Задачи для родителей</a:t>
          </a:r>
        </a:p>
        <a:p>
          <a:r>
            <a:rPr lang="ru-RU" sz="20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ru-RU" sz="2000" dirty="0"/>
        </a:p>
      </dgm:t>
    </dgm:pt>
    <dgm:pt modelId="{CDF7C4B9-0835-4F3D-8A2D-AB39C022C7FA}" type="parTrans" cxnId="{B115516C-A564-4DBB-9A29-D410994ED79E}">
      <dgm:prSet/>
      <dgm:spPr/>
      <dgm:t>
        <a:bodyPr/>
        <a:lstStyle/>
        <a:p>
          <a:endParaRPr lang="ru-RU"/>
        </a:p>
      </dgm:t>
    </dgm:pt>
    <dgm:pt modelId="{2DACD07B-069A-4846-A669-A50837DC32ED}" type="sibTrans" cxnId="{B115516C-A564-4DBB-9A29-D410994ED79E}">
      <dgm:prSet/>
      <dgm:spPr/>
      <dgm:t>
        <a:bodyPr/>
        <a:lstStyle/>
        <a:p>
          <a:endParaRPr lang="ru-RU"/>
        </a:p>
      </dgm:t>
    </dgm:pt>
    <dgm:pt modelId="{635E8110-4620-4DDC-B03E-1D404F01E577}">
      <dgm:prSet phldrT="[Текст]" custT="1"/>
      <dgm:spPr/>
      <dgm:t>
        <a:bodyPr/>
        <a:lstStyle/>
        <a:p>
          <a:r>
            <a:rPr lang="ru-RU" sz="1800" dirty="0">
              <a:latin typeface="Arial" panose="020B0604020202020204" pitchFamily="34" charset="0"/>
              <a:cs typeface="Arial" panose="020B0604020202020204" pitchFamily="34" charset="0"/>
            </a:rPr>
            <a:t>Задачи для детей</a:t>
          </a:r>
        </a:p>
        <a:p>
          <a:endParaRPr lang="ru-RU" sz="2000" dirty="0"/>
        </a:p>
      </dgm:t>
    </dgm:pt>
    <dgm:pt modelId="{D85EF126-A659-433F-812E-FA1B1E73AEAA}" type="parTrans" cxnId="{E62E1E86-C4AA-4820-8863-AB1E58155647}">
      <dgm:prSet/>
      <dgm:spPr/>
      <dgm:t>
        <a:bodyPr/>
        <a:lstStyle/>
        <a:p>
          <a:endParaRPr lang="ru-RU"/>
        </a:p>
      </dgm:t>
    </dgm:pt>
    <dgm:pt modelId="{25A17D4F-D147-43CA-B0DD-0AC3FE44EDDF}" type="sibTrans" cxnId="{E62E1E86-C4AA-4820-8863-AB1E58155647}">
      <dgm:prSet/>
      <dgm:spPr/>
      <dgm:t>
        <a:bodyPr/>
        <a:lstStyle/>
        <a:p>
          <a:endParaRPr lang="ru-RU"/>
        </a:p>
      </dgm:t>
    </dgm:pt>
    <dgm:pt modelId="{72D82FB8-B07B-4FE4-BAB6-615CC382E5A3}">
      <dgm:prSet phldrT="[Текст]" phldr="1"/>
      <dgm:spPr/>
      <dgm:t>
        <a:bodyPr/>
        <a:lstStyle/>
        <a:p>
          <a:endParaRPr lang="ru-RU"/>
        </a:p>
      </dgm:t>
    </dgm:pt>
    <dgm:pt modelId="{7F687551-E530-454C-8D2C-7911362876AA}" type="parTrans" cxnId="{CE701430-653C-4601-AD83-C599F70D8071}">
      <dgm:prSet/>
      <dgm:spPr/>
      <dgm:t>
        <a:bodyPr/>
        <a:lstStyle/>
        <a:p>
          <a:endParaRPr lang="ru-RU"/>
        </a:p>
      </dgm:t>
    </dgm:pt>
    <dgm:pt modelId="{A5024278-6FC5-4C29-8364-FB65CC28741C}" type="sibTrans" cxnId="{CE701430-653C-4601-AD83-C599F70D8071}">
      <dgm:prSet/>
      <dgm:spPr/>
      <dgm:t>
        <a:bodyPr/>
        <a:lstStyle/>
        <a:p>
          <a:endParaRPr lang="ru-RU"/>
        </a:p>
      </dgm:t>
    </dgm:pt>
    <dgm:pt modelId="{BE3D4C40-0D78-41FE-A490-A98B7FAACA8D}">
      <dgm:prSet/>
      <dgm:spPr/>
      <dgm:t>
        <a:bodyPr/>
        <a:lstStyle/>
        <a:p>
          <a:endParaRPr lang="ru-RU"/>
        </a:p>
      </dgm:t>
    </dgm:pt>
    <dgm:pt modelId="{555536B2-BF23-482C-8557-799EA55DE288}" type="parTrans" cxnId="{3D716302-54D7-46BA-8161-22EC50B4EB3F}">
      <dgm:prSet/>
      <dgm:spPr/>
      <dgm:t>
        <a:bodyPr/>
        <a:lstStyle/>
        <a:p>
          <a:endParaRPr lang="ru-RU"/>
        </a:p>
      </dgm:t>
    </dgm:pt>
    <dgm:pt modelId="{5332978A-93F3-4971-BC6B-B80EE208FBBE}" type="sibTrans" cxnId="{3D716302-54D7-46BA-8161-22EC50B4EB3F}">
      <dgm:prSet/>
      <dgm:spPr/>
      <dgm:t>
        <a:bodyPr/>
        <a:lstStyle/>
        <a:p>
          <a:endParaRPr lang="ru-RU"/>
        </a:p>
      </dgm:t>
    </dgm:pt>
    <dgm:pt modelId="{BA563ABF-B73B-4DF8-BD2A-9565FBE4FFC8}">
      <dgm:prSet/>
      <dgm:spPr/>
      <dgm:t>
        <a:bodyPr/>
        <a:lstStyle/>
        <a:p>
          <a:endParaRPr lang="ru-RU"/>
        </a:p>
      </dgm:t>
    </dgm:pt>
    <dgm:pt modelId="{0FC49134-36D1-4D12-9B89-EDEB36704AB8}" type="parTrans" cxnId="{7C959705-3B54-401D-BF64-A2A7A4E782F8}">
      <dgm:prSet/>
      <dgm:spPr/>
      <dgm:t>
        <a:bodyPr/>
        <a:lstStyle/>
        <a:p>
          <a:endParaRPr lang="ru-RU"/>
        </a:p>
      </dgm:t>
    </dgm:pt>
    <dgm:pt modelId="{1819B039-69EC-4D46-8673-45BCE0589D1F}" type="sibTrans" cxnId="{7C959705-3B54-401D-BF64-A2A7A4E782F8}">
      <dgm:prSet/>
      <dgm:spPr/>
      <dgm:t>
        <a:bodyPr/>
        <a:lstStyle/>
        <a:p>
          <a:endParaRPr lang="ru-RU"/>
        </a:p>
      </dgm:t>
    </dgm:pt>
    <dgm:pt modelId="{4FD70B1F-A346-4A7F-9CBB-7DBF06A0DB43}" type="pres">
      <dgm:prSet presAssocID="{5905469A-6683-4D05-BDD4-10628F18BD78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F3A477A-76D9-4326-BBF6-C1C302CED645}" type="pres">
      <dgm:prSet presAssocID="{1DA92B4D-C3A5-4D2D-9A9C-D320159275B5}" presName="centerShape" presStyleLbl="node0" presStyleIdx="0" presStyleCnt="1" custScaleX="122852" custScaleY="122852" custLinFactNeighborX="819" custLinFactNeighborY="-2608"/>
      <dgm:spPr/>
    </dgm:pt>
    <dgm:pt modelId="{FE5FCF89-42EF-4867-8850-D92C976918AF}" type="pres">
      <dgm:prSet presAssocID="{CA328F9E-D070-4050-AABB-33048290A93B}" presName="node" presStyleLbl="node1" presStyleIdx="0" presStyleCnt="3" custScaleX="109690" custScaleY="109690" custRadScaleRad="105228" custRadScaleInc="2231">
        <dgm:presLayoutVars>
          <dgm:bulletEnabled val="1"/>
        </dgm:presLayoutVars>
      </dgm:prSet>
      <dgm:spPr/>
    </dgm:pt>
    <dgm:pt modelId="{E11D9828-885D-4183-8431-1E058EE98F51}" type="pres">
      <dgm:prSet presAssocID="{CA328F9E-D070-4050-AABB-33048290A93B}" presName="dummy" presStyleCnt="0"/>
      <dgm:spPr/>
    </dgm:pt>
    <dgm:pt modelId="{B09482EB-152E-4458-94D6-820FEBC37EF4}" type="pres">
      <dgm:prSet presAssocID="{90CC779F-A27F-42EA-956A-F83630FA66AE}" presName="sibTrans" presStyleLbl="sibTrans2D1" presStyleIdx="0" presStyleCnt="3"/>
      <dgm:spPr/>
    </dgm:pt>
    <dgm:pt modelId="{4BBF3D75-9ACF-4F7B-A6FA-C77A93AB78F9}" type="pres">
      <dgm:prSet presAssocID="{D9E524D1-AA17-4771-A02F-A22661311A24}" presName="node" presStyleLbl="node1" presStyleIdx="1" presStyleCnt="3" custScaleX="109690" custScaleY="109690">
        <dgm:presLayoutVars>
          <dgm:bulletEnabled val="1"/>
        </dgm:presLayoutVars>
      </dgm:prSet>
      <dgm:spPr/>
    </dgm:pt>
    <dgm:pt modelId="{0B87A819-D055-4E7B-8AAC-0E60A9676B1F}" type="pres">
      <dgm:prSet presAssocID="{D9E524D1-AA17-4771-A02F-A22661311A24}" presName="dummy" presStyleCnt="0"/>
      <dgm:spPr/>
    </dgm:pt>
    <dgm:pt modelId="{94288641-0933-4544-9092-2DDD7EE8CC7C}" type="pres">
      <dgm:prSet presAssocID="{2DACD07B-069A-4846-A669-A50837DC32ED}" presName="sibTrans" presStyleLbl="sibTrans2D1" presStyleIdx="1" presStyleCnt="3"/>
      <dgm:spPr/>
    </dgm:pt>
    <dgm:pt modelId="{EF732A04-77C4-4B49-934B-674CD1018CDC}" type="pres">
      <dgm:prSet presAssocID="{635E8110-4620-4DDC-B03E-1D404F01E577}" presName="node" presStyleLbl="node1" presStyleIdx="2" presStyleCnt="3" custScaleX="109690" custScaleY="109690" custRadScaleRad="93033" custRadScaleInc="6361">
        <dgm:presLayoutVars>
          <dgm:bulletEnabled val="1"/>
        </dgm:presLayoutVars>
      </dgm:prSet>
      <dgm:spPr/>
    </dgm:pt>
    <dgm:pt modelId="{6C16C185-410A-4869-B962-537DD9D37048}" type="pres">
      <dgm:prSet presAssocID="{635E8110-4620-4DDC-B03E-1D404F01E577}" presName="dummy" presStyleCnt="0"/>
      <dgm:spPr/>
    </dgm:pt>
    <dgm:pt modelId="{40C30A33-C14B-4B61-A384-D46A94D9D907}" type="pres">
      <dgm:prSet presAssocID="{25A17D4F-D147-43CA-B0DD-0AC3FE44EDDF}" presName="sibTrans" presStyleLbl="sibTrans2D1" presStyleIdx="2" presStyleCnt="3"/>
      <dgm:spPr/>
    </dgm:pt>
  </dgm:ptLst>
  <dgm:cxnLst>
    <dgm:cxn modelId="{3D716302-54D7-46BA-8161-22EC50B4EB3F}" srcId="{5905469A-6683-4D05-BDD4-10628F18BD78}" destId="{BE3D4C40-0D78-41FE-A490-A98B7FAACA8D}" srcOrd="2" destOrd="0" parTransId="{555536B2-BF23-482C-8557-799EA55DE288}" sibTransId="{5332978A-93F3-4971-BC6B-B80EE208FBBE}"/>
    <dgm:cxn modelId="{7C959705-3B54-401D-BF64-A2A7A4E782F8}" srcId="{5905469A-6683-4D05-BDD4-10628F18BD78}" destId="{BA563ABF-B73B-4DF8-BD2A-9565FBE4FFC8}" srcOrd="3" destOrd="0" parTransId="{0FC49134-36D1-4D12-9B89-EDEB36704AB8}" sibTransId="{1819B039-69EC-4D46-8673-45BCE0589D1F}"/>
    <dgm:cxn modelId="{CE701430-653C-4601-AD83-C599F70D8071}" srcId="{5905469A-6683-4D05-BDD4-10628F18BD78}" destId="{72D82FB8-B07B-4FE4-BAB6-615CC382E5A3}" srcOrd="1" destOrd="0" parTransId="{7F687551-E530-454C-8D2C-7911362876AA}" sibTransId="{A5024278-6FC5-4C29-8364-FB65CC28741C}"/>
    <dgm:cxn modelId="{DF167D38-96EB-4AF8-AF19-661C03CD3AF4}" srcId="{1DA92B4D-C3A5-4D2D-9A9C-D320159275B5}" destId="{CA328F9E-D070-4050-AABB-33048290A93B}" srcOrd="0" destOrd="0" parTransId="{46101924-8A29-4DD8-B7F1-39F72E628D7C}" sibTransId="{90CC779F-A27F-42EA-956A-F83630FA66AE}"/>
    <dgm:cxn modelId="{B115516C-A564-4DBB-9A29-D410994ED79E}" srcId="{1DA92B4D-C3A5-4D2D-9A9C-D320159275B5}" destId="{D9E524D1-AA17-4771-A02F-A22661311A24}" srcOrd="1" destOrd="0" parTransId="{CDF7C4B9-0835-4F3D-8A2D-AB39C022C7FA}" sibTransId="{2DACD07B-069A-4846-A669-A50837DC32ED}"/>
    <dgm:cxn modelId="{2D746852-7FA5-40B2-812D-77D1BE863EF0}" type="presOf" srcId="{2DACD07B-069A-4846-A669-A50837DC32ED}" destId="{94288641-0933-4544-9092-2DDD7EE8CC7C}" srcOrd="0" destOrd="0" presId="urn:microsoft.com/office/officeart/2005/8/layout/radial6"/>
    <dgm:cxn modelId="{05B0FD52-F6A7-499D-AFF1-B40927AEA6FA}" type="presOf" srcId="{1DA92B4D-C3A5-4D2D-9A9C-D320159275B5}" destId="{FF3A477A-76D9-4326-BBF6-C1C302CED645}" srcOrd="0" destOrd="0" presId="urn:microsoft.com/office/officeart/2005/8/layout/radial6"/>
    <dgm:cxn modelId="{BA566175-2B79-4B94-9BEB-8B51F7162A94}" type="presOf" srcId="{90CC779F-A27F-42EA-956A-F83630FA66AE}" destId="{B09482EB-152E-4458-94D6-820FEBC37EF4}" srcOrd="0" destOrd="0" presId="urn:microsoft.com/office/officeart/2005/8/layout/radial6"/>
    <dgm:cxn modelId="{F523DC7E-5B86-4F5F-B7D9-E9A793093031}" type="presOf" srcId="{D9E524D1-AA17-4771-A02F-A22661311A24}" destId="{4BBF3D75-9ACF-4F7B-A6FA-C77A93AB78F9}" srcOrd="0" destOrd="0" presId="urn:microsoft.com/office/officeart/2005/8/layout/radial6"/>
    <dgm:cxn modelId="{E62E1E86-C4AA-4820-8863-AB1E58155647}" srcId="{1DA92B4D-C3A5-4D2D-9A9C-D320159275B5}" destId="{635E8110-4620-4DDC-B03E-1D404F01E577}" srcOrd="2" destOrd="0" parTransId="{D85EF126-A659-433F-812E-FA1B1E73AEAA}" sibTransId="{25A17D4F-D147-43CA-B0DD-0AC3FE44EDDF}"/>
    <dgm:cxn modelId="{CF61B3B7-6AEC-49A8-BBFF-789CF5850429}" type="presOf" srcId="{635E8110-4620-4DDC-B03E-1D404F01E577}" destId="{EF732A04-77C4-4B49-934B-674CD1018CDC}" srcOrd="0" destOrd="0" presId="urn:microsoft.com/office/officeart/2005/8/layout/radial6"/>
    <dgm:cxn modelId="{7D05E2C1-521B-40E4-B9CA-45845C82203B}" type="presOf" srcId="{25A17D4F-D147-43CA-B0DD-0AC3FE44EDDF}" destId="{40C30A33-C14B-4B61-A384-D46A94D9D907}" srcOrd="0" destOrd="0" presId="urn:microsoft.com/office/officeart/2005/8/layout/radial6"/>
    <dgm:cxn modelId="{235CAFC5-186B-4F15-AD4A-620C666860FD}" type="presOf" srcId="{CA328F9E-D070-4050-AABB-33048290A93B}" destId="{FE5FCF89-42EF-4867-8850-D92C976918AF}" srcOrd="0" destOrd="0" presId="urn:microsoft.com/office/officeart/2005/8/layout/radial6"/>
    <dgm:cxn modelId="{B95862D4-39F8-44BB-A35F-7A0B1819A65E}" srcId="{5905469A-6683-4D05-BDD4-10628F18BD78}" destId="{1DA92B4D-C3A5-4D2D-9A9C-D320159275B5}" srcOrd="0" destOrd="0" parTransId="{4EDDF5D9-4A6C-425B-833C-0D708CDA1DBC}" sibTransId="{794B7DD0-5D28-4EC9-B319-482FE8EF8836}"/>
    <dgm:cxn modelId="{5AA43AE5-6E39-482D-858C-3627ADCFB634}" type="presOf" srcId="{5905469A-6683-4D05-BDD4-10628F18BD78}" destId="{4FD70B1F-A346-4A7F-9CBB-7DBF06A0DB43}" srcOrd="0" destOrd="0" presId="urn:microsoft.com/office/officeart/2005/8/layout/radial6"/>
    <dgm:cxn modelId="{01402D0E-1993-4018-918B-E32C6075FFAF}" type="presParOf" srcId="{4FD70B1F-A346-4A7F-9CBB-7DBF06A0DB43}" destId="{FF3A477A-76D9-4326-BBF6-C1C302CED645}" srcOrd="0" destOrd="0" presId="urn:microsoft.com/office/officeart/2005/8/layout/radial6"/>
    <dgm:cxn modelId="{6BA63965-A715-4116-8765-137802EFBB02}" type="presParOf" srcId="{4FD70B1F-A346-4A7F-9CBB-7DBF06A0DB43}" destId="{FE5FCF89-42EF-4867-8850-D92C976918AF}" srcOrd="1" destOrd="0" presId="urn:microsoft.com/office/officeart/2005/8/layout/radial6"/>
    <dgm:cxn modelId="{69E5DC77-90A1-4A43-B560-D72723D30597}" type="presParOf" srcId="{4FD70B1F-A346-4A7F-9CBB-7DBF06A0DB43}" destId="{E11D9828-885D-4183-8431-1E058EE98F51}" srcOrd="2" destOrd="0" presId="urn:microsoft.com/office/officeart/2005/8/layout/radial6"/>
    <dgm:cxn modelId="{65B0FA09-B9F4-497D-847B-4A2A57EA4A69}" type="presParOf" srcId="{4FD70B1F-A346-4A7F-9CBB-7DBF06A0DB43}" destId="{B09482EB-152E-4458-94D6-820FEBC37EF4}" srcOrd="3" destOrd="0" presId="urn:microsoft.com/office/officeart/2005/8/layout/radial6"/>
    <dgm:cxn modelId="{178159C0-751E-49B5-B7F6-B173FF8B7F1B}" type="presParOf" srcId="{4FD70B1F-A346-4A7F-9CBB-7DBF06A0DB43}" destId="{4BBF3D75-9ACF-4F7B-A6FA-C77A93AB78F9}" srcOrd="4" destOrd="0" presId="urn:microsoft.com/office/officeart/2005/8/layout/radial6"/>
    <dgm:cxn modelId="{CF14D292-0D52-4AE3-B770-EBE1F608196A}" type="presParOf" srcId="{4FD70B1F-A346-4A7F-9CBB-7DBF06A0DB43}" destId="{0B87A819-D055-4E7B-8AAC-0E60A9676B1F}" srcOrd="5" destOrd="0" presId="urn:microsoft.com/office/officeart/2005/8/layout/radial6"/>
    <dgm:cxn modelId="{604AA76D-B206-454A-B4E0-36F660E7603C}" type="presParOf" srcId="{4FD70B1F-A346-4A7F-9CBB-7DBF06A0DB43}" destId="{94288641-0933-4544-9092-2DDD7EE8CC7C}" srcOrd="6" destOrd="0" presId="urn:microsoft.com/office/officeart/2005/8/layout/radial6"/>
    <dgm:cxn modelId="{02DD5E20-FD33-4F7C-9E4A-E64B1E9C8E9E}" type="presParOf" srcId="{4FD70B1F-A346-4A7F-9CBB-7DBF06A0DB43}" destId="{EF732A04-77C4-4B49-934B-674CD1018CDC}" srcOrd="7" destOrd="0" presId="urn:microsoft.com/office/officeart/2005/8/layout/radial6"/>
    <dgm:cxn modelId="{D463F2A0-6E49-4333-8185-BB405D6C208C}" type="presParOf" srcId="{4FD70B1F-A346-4A7F-9CBB-7DBF06A0DB43}" destId="{6C16C185-410A-4869-B962-537DD9D37048}" srcOrd="8" destOrd="0" presId="urn:microsoft.com/office/officeart/2005/8/layout/radial6"/>
    <dgm:cxn modelId="{C9F0FFE0-A0FA-47DA-8F7D-781D1F1F9B7A}" type="presParOf" srcId="{4FD70B1F-A346-4A7F-9CBB-7DBF06A0DB43}" destId="{40C30A33-C14B-4B61-A384-D46A94D9D907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430AA60-3FB8-4E05-8234-24F84241F156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EADE4DD-CD02-48A0-92F7-046CFAD6587C}">
      <dgm:prSet phldrT="[Текст]" custT="1"/>
      <dgm:spPr/>
      <dgm:t>
        <a:bodyPr/>
        <a:lstStyle/>
        <a:p>
          <a:r>
            <a:rPr lang="ru-RU" sz="2000" dirty="0">
              <a:latin typeface="Arial" panose="020B0604020202020204" pitchFamily="34" charset="0"/>
              <a:cs typeface="Arial" panose="020B0604020202020204" pitchFamily="34" charset="0"/>
            </a:rPr>
            <a:t>Деятельность педагога</a:t>
          </a:r>
          <a:endParaRPr lang="ru-RU" sz="2000" dirty="0"/>
        </a:p>
      </dgm:t>
    </dgm:pt>
    <dgm:pt modelId="{43C6BFCD-9958-4334-AE63-4D1239FD9B40}" type="parTrans" cxnId="{8C418F11-BEC3-4C4A-99C5-ED0F6A39C59C}">
      <dgm:prSet/>
      <dgm:spPr/>
      <dgm:t>
        <a:bodyPr/>
        <a:lstStyle/>
        <a:p>
          <a:endParaRPr lang="ru-RU"/>
        </a:p>
      </dgm:t>
    </dgm:pt>
    <dgm:pt modelId="{1C0D0CB6-1F1F-419C-8A27-1FD2CE233B15}" type="sibTrans" cxnId="{8C418F11-BEC3-4C4A-99C5-ED0F6A39C59C}">
      <dgm:prSet/>
      <dgm:spPr/>
      <dgm:t>
        <a:bodyPr/>
        <a:lstStyle/>
        <a:p>
          <a:endParaRPr lang="ru-RU"/>
        </a:p>
      </dgm:t>
    </dgm:pt>
    <dgm:pt modelId="{F6804A6A-D159-4C95-AE1B-82D7D9163C87}">
      <dgm:prSet phldrT="[Текст]" custT="1"/>
      <dgm:spPr>
        <a:solidFill>
          <a:schemeClr val="bg1">
            <a:alpha val="90000"/>
          </a:schemeClr>
        </a:solidFill>
      </dgm:spPr>
      <dgm:t>
        <a:bodyPr/>
        <a:lstStyle/>
        <a:p>
          <a:r>
            <a:rPr lang="ru-RU" sz="1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Создание презентации «Зимние игры и забавы»</a:t>
          </a:r>
          <a:endParaRPr lang="ru-RU" sz="1800" dirty="0">
            <a:solidFill>
              <a:srgbClr val="0070C0"/>
            </a:solidFill>
          </a:endParaRPr>
        </a:p>
      </dgm:t>
    </dgm:pt>
    <dgm:pt modelId="{CC54696B-05C8-427A-9A33-F49A8F2F02D8}" type="parTrans" cxnId="{AAD27D35-6666-409F-8CC9-2B1129716C60}">
      <dgm:prSet/>
      <dgm:spPr/>
      <dgm:t>
        <a:bodyPr/>
        <a:lstStyle/>
        <a:p>
          <a:endParaRPr lang="ru-RU"/>
        </a:p>
      </dgm:t>
    </dgm:pt>
    <dgm:pt modelId="{13756F91-217F-40BB-853E-BD5910916714}" type="sibTrans" cxnId="{AAD27D35-6666-409F-8CC9-2B1129716C60}">
      <dgm:prSet/>
      <dgm:spPr/>
      <dgm:t>
        <a:bodyPr/>
        <a:lstStyle/>
        <a:p>
          <a:endParaRPr lang="ru-RU"/>
        </a:p>
      </dgm:t>
    </dgm:pt>
    <dgm:pt modelId="{A6C2E94E-E29C-4907-826A-2C7CD2E5800C}">
      <dgm:prSet phldrT="[Текст]" custT="1"/>
      <dgm:spPr/>
      <dgm:t>
        <a:bodyPr/>
        <a:lstStyle/>
        <a:p>
          <a:r>
            <a:rPr lang="ru-RU" sz="2000" dirty="0">
              <a:latin typeface="Arial" panose="020B0604020202020204" pitchFamily="34" charset="0"/>
              <a:cs typeface="Arial" panose="020B0604020202020204" pitchFamily="34" charset="0"/>
            </a:rPr>
            <a:t>Деятельность детей</a:t>
          </a:r>
          <a:endParaRPr lang="ru-RU" sz="2000" dirty="0"/>
        </a:p>
      </dgm:t>
    </dgm:pt>
    <dgm:pt modelId="{B29657A4-5817-494D-8456-5B96FE3044F7}" type="parTrans" cxnId="{09ED7017-9B23-450A-AEBB-B35C9E645CB7}">
      <dgm:prSet/>
      <dgm:spPr/>
      <dgm:t>
        <a:bodyPr/>
        <a:lstStyle/>
        <a:p>
          <a:endParaRPr lang="ru-RU"/>
        </a:p>
      </dgm:t>
    </dgm:pt>
    <dgm:pt modelId="{FDC67987-0414-4803-ACB8-A1E048D3EDB1}" type="sibTrans" cxnId="{09ED7017-9B23-450A-AEBB-B35C9E645CB7}">
      <dgm:prSet/>
      <dgm:spPr/>
      <dgm:t>
        <a:bodyPr/>
        <a:lstStyle/>
        <a:p>
          <a:endParaRPr lang="ru-RU"/>
        </a:p>
      </dgm:t>
    </dgm:pt>
    <dgm:pt modelId="{B4D34AF3-CFBF-4C7A-AECF-74AA27D81A91}">
      <dgm:prSet phldrT="[Текст]" custT="1"/>
      <dgm:spPr>
        <a:solidFill>
          <a:schemeClr val="bg1">
            <a:alpha val="90000"/>
          </a:schemeClr>
        </a:solidFill>
      </dgm:spPr>
      <dgm:t>
        <a:bodyPr/>
        <a:lstStyle/>
        <a:p>
          <a:r>
            <a:rPr lang="ru-RU" sz="1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Участие в беседах</a:t>
          </a:r>
          <a:endParaRPr lang="ru-RU" sz="1800" dirty="0">
            <a:solidFill>
              <a:srgbClr val="0070C0"/>
            </a:solidFill>
          </a:endParaRPr>
        </a:p>
      </dgm:t>
    </dgm:pt>
    <dgm:pt modelId="{EA756CD4-F67E-423E-B9A0-0A8CBCD51083}" type="parTrans" cxnId="{93AAEDFD-2BDB-4006-B0AF-D8C4068EE1DC}">
      <dgm:prSet/>
      <dgm:spPr/>
      <dgm:t>
        <a:bodyPr/>
        <a:lstStyle/>
        <a:p>
          <a:endParaRPr lang="ru-RU"/>
        </a:p>
      </dgm:t>
    </dgm:pt>
    <dgm:pt modelId="{C799D14B-936F-4D82-82DC-00CA88FF3E80}" type="sibTrans" cxnId="{93AAEDFD-2BDB-4006-B0AF-D8C4068EE1DC}">
      <dgm:prSet/>
      <dgm:spPr/>
      <dgm:t>
        <a:bodyPr/>
        <a:lstStyle/>
        <a:p>
          <a:endParaRPr lang="ru-RU"/>
        </a:p>
      </dgm:t>
    </dgm:pt>
    <dgm:pt modelId="{75A57E73-86D5-42BB-B26F-2B8525B9472A}">
      <dgm:prSet phldrT="[Текст]" custT="1"/>
      <dgm:spPr/>
      <dgm:t>
        <a:bodyPr/>
        <a:lstStyle/>
        <a:p>
          <a:r>
            <a:rPr lang="ru-RU" sz="2000" dirty="0">
              <a:latin typeface="Arial" panose="020B0604020202020204" pitchFamily="34" charset="0"/>
              <a:cs typeface="Arial" panose="020B0604020202020204" pitchFamily="34" charset="0"/>
            </a:rPr>
            <a:t>Деятельность родителей</a:t>
          </a:r>
          <a:endParaRPr lang="ru-RU" sz="2000" dirty="0"/>
        </a:p>
      </dgm:t>
    </dgm:pt>
    <dgm:pt modelId="{FC474EB0-297B-447D-8783-D44A6E382B89}" type="parTrans" cxnId="{26D00A77-E138-4774-99D0-6BFED4692F16}">
      <dgm:prSet/>
      <dgm:spPr/>
      <dgm:t>
        <a:bodyPr/>
        <a:lstStyle/>
        <a:p>
          <a:endParaRPr lang="ru-RU"/>
        </a:p>
      </dgm:t>
    </dgm:pt>
    <dgm:pt modelId="{2F51B659-39EE-4C7F-BD14-4A70602F77A3}" type="sibTrans" cxnId="{26D00A77-E138-4774-99D0-6BFED4692F16}">
      <dgm:prSet/>
      <dgm:spPr/>
      <dgm:t>
        <a:bodyPr/>
        <a:lstStyle/>
        <a:p>
          <a:endParaRPr lang="ru-RU"/>
        </a:p>
      </dgm:t>
    </dgm:pt>
    <dgm:pt modelId="{960E641D-FC7E-4D5E-BBCB-72004200F89A}">
      <dgm:prSet phldrT="[Текст]" custT="1"/>
      <dgm:spPr>
        <a:solidFill>
          <a:schemeClr val="bg1">
            <a:alpha val="90000"/>
          </a:schemeClr>
        </a:solidFill>
      </dgm:spPr>
      <dgm:t>
        <a:bodyPr/>
        <a:lstStyle/>
        <a:p>
          <a:r>
            <a:rPr lang="ru-RU" sz="1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Помощь детям в создании совместных рисунков для выставки</a:t>
          </a:r>
          <a:endParaRPr lang="ru-RU" sz="1800" dirty="0">
            <a:solidFill>
              <a:srgbClr val="0070C0"/>
            </a:solidFill>
          </a:endParaRPr>
        </a:p>
      </dgm:t>
    </dgm:pt>
    <dgm:pt modelId="{1EDDC707-3B86-45EE-AEDE-10E1BF05B35D}" type="parTrans" cxnId="{19D507AE-9781-45B1-A8E3-8ED2C3F6EF46}">
      <dgm:prSet/>
      <dgm:spPr/>
      <dgm:t>
        <a:bodyPr/>
        <a:lstStyle/>
        <a:p>
          <a:endParaRPr lang="ru-RU"/>
        </a:p>
      </dgm:t>
    </dgm:pt>
    <dgm:pt modelId="{C6B5EA4D-9DBC-4564-B275-F65558A1179A}" type="sibTrans" cxnId="{19D507AE-9781-45B1-A8E3-8ED2C3F6EF46}">
      <dgm:prSet/>
      <dgm:spPr/>
      <dgm:t>
        <a:bodyPr/>
        <a:lstStyle/>
        <a:p>
          <a:endParaRPr lang="ru-RU"/>
        </a:p>
      </dgm:t>
    </dgm:pt>
    <dgm:pt modelId="{0AA55ABE-6293-4ED5-B31B-16317ACD3DB8}">
      <dgm:prSet custT="1"/>
      <dgm:spPr>
        <a:solidFill>
          <a:schemeClr val="bg1">
            <a:alpha val="90000"/>
          </a:schemeClr>
        </a:solidFill>
      </dgm:spPr>
      <dgm:t>
        <a:bodyPr/>
        <a:lstStyle/>
        <a:p>
          <a:r>
            <a:rPr lang="ru-RU" sz="1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Создание рисунков</a:t>
          </a:r>
        </a:p>
      </dgm:t>
    </dgm:pt>
    <dgm:pt modelId="{413B3003-3771-47E8-AB99-59F474DCE5EC}" type="parTrans" cxnId="{42FAE904-3211-48D2-A0CC-75D1D8C80A01}">
      <dgm:prSet/>
      <dgm:spPr/>
      <dgm:t>
        <a:bodyPr/>
        <a:lstStyle/>
        <a:p>
          <a:endParaRPr lang="ru-RU"/>
        </a:p>
      </dgm:t>
    </dgm:pt>
    <dgm:pt modelId="{59164517-EB39-4E1C-81A1-ECBE1AB4F6ED}" type="sibTrans" cxnId="{42FAE904-3211-48D2-A0CC-75D1D8C80A01}">
      <dgm:prSet/>
      <dgm:spPr/>
      <dgm:t>
        <a:bodyPr/>
        <a:lstStyle/>
        <a:p>
          <a:endParaRPr lang="ru-RU"/>
        </a:p>
      </dgm:t>
    </dgm:pt>
    <dgm:pt modelId="{37FC605E-9012-42B0-B473-E7F638F24194}">
      <dgm:prSet custT="1"/>
      <dgm:spPr>
        <a:solidFill>
          <a:schemeClr val="bg1">
            <a:alpha val="90000"/>
          </a:schemeClr>
        </a:solidFill>
      </dgm:spPr>
      <dgm:t>
        <a:bodyPr/>
        <a:lstStyle/>
        <a:p>
          <a:r>
            <a:rPr lang="ru-RU" sz="1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Создание снежных построек</a:t>
          </a:r>
        </a:p>
      </dgm:t>
    </dgm:pt>
    <dgm:pt modelId="{95C04222-F69F-4139-916C-9473BC979515}" type="parTrans" cxnId="{58E247D8-1552-4573-AD4A-52CDB23BE364}">
      <dgm:prSet/>
      <dgm:spPr/>
      <dgm:t>
        <a:bodyPr/>
        <a:lstStyle/>
        <a:p>
          <a:endParaRPr lang="ru-RU"/>
        </a:p>
      </dgm:t>
    </dgm:pt>
    <dgm:pt modelId="{61253817-73B9-4466-B5A3-2FF6AD3E91ED}" type="sibTrans" cxnId="{58E247D8-1552-4573-AD4A-52CDB23BE364}">
      <dgm:prSet/>
      <dgm:spPr/>
      <dgm:t>
        <a:bodyPr/>
        <a:lstStyle/>
        <a:p>
          <a:endParaRPr lang="ru-RU"/>
        </a:p>
      </dgm:t>
    </dgm:pt>
    <dgm:pt modelId="{6BC17EB7-7C87-463A-9031-346AFBB74A73}">
      <dgm:prSet custT="1"/>
      <dgm:spPr>
        <a:solidFill>
          <a:schemeClr val="bg1">
            <a:alpha val="90000"/>
          </a:schemeClr>
        </a:solidFill>
      </dgm:spPr>
      <dgm:t>
        <a:bodyPr/>
        <a:lstStyle/>
        <a:p>
          <a:r>
            <a:rPr lang="ru-RU" sz="1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Участие в подвижных играх</a:t>
          </a:r>
        </a:p>
      </dgm:t>
    </dgm:pt>
    <dgm:pt modelId="{99706A60-BFD0-4467-AB2D-A89EFC635D38}" type="parTrans" cxnId="{CB6FF000-0DB2-4D80-9B7D-D55CEC18308A}">
      <dgm:prSet/>
      <dgm:spPr/>
      <dgm:t>
        <a:bodyPr/>
        <a:lstStyle/>
        <a:p>
          <a:endParaRPr lang="ru-RU"/>
        </a:p>
      </dgm:t>
    </dgm:pt>
    <dgm:pt modelId="{F4E2DECB-2C80-4FA0-8968-151CD3BBB2A4}" type="sibTrans" cxnId="{CB6FF000-0DB2-4D80-9B7D-D55CEC18308A}">
      <dgm:prSet/>
      <dgm:spPr/>
      <dgm:t>
        <a:bodyPr/>
        <a:lstStyle/>
        <a:p>
          <a:endParaRPr lang="ru-RU"/>
        </a:p>
      </dgm:t>
    </dgm:pt>
    <dgm:pt modelId="{40BC1770-C4C9-4320-81FD-8E6135ACF5ED}">
      <dgm:prSet custT="1"/>
      <dgm:spPr>
        <a:solidFill>
          <a:schemeClr val="bg1">
            <a:alpha val="90000"/>
          </a:schemeClr>
        </a:solidFill>
      </dgm:spPr>
      <dgm:t>
        <a:bodyPr/>
        <a:lstStyle/>
        <a:p>
          <a:r>
            <a:rPr lang="ru-RU" sz="1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Отгадывание загадок</a:t>
          </a:r>
        </a:p>
      </dgm:t>
    </dgm:pt>
    <dgm:pt modelId="{730106F9-D409-4F79-B2BD-9E21E7D47858}" type="parTrans" cxnId="{A2BC5BD3-7D5E-4553-B63B-74159497CCA2}">
      <dgm:prSet/>
      <dgm:spPr/>
      <dgm:t>
        <a:bodyPr/>
        <a:lstStyle/>
        <a:p>
          <a:endParaRPr lang="ru-RU"/>
        </a:p>
      </dgm:t>
    </dgm:pt>
    <dgm:pt modelId="{6CE6E395-C98C-4F2B-A154-D3160BBF5BC4}" type="sibTrans" cxnId="{A2BC5BD3-7D5E-4553-B63B-74159497CCA2}">
      <dgm:prSet/>
      <dgm:spPr/>
      <dgm:t>
        <a:bodyPr/>
        <a:lstStyle/>
        <a:p>
          <a:endParaRPr lang="ru-RU"/>
        </a:p>
      </dgm:t>
    </dgm:pt>
    <dgm:pt modelId="{396AC660-0428-4765-8EA6-6139E1F59552}">
      <dgm:prSet custT="1"/>
      <dgm:spPr>
        <a:solidFill>
          <a:schemeClr val="bg1">
            <a:alpha val="90000"/>
          </a:schemeClr>
        </a:solidFill>
      </dgm:spPr>
      <dgm:t>
        <a:bodyPr/>
        <a:lstStyle/>
        <a:p>
          <a:r>
            <a:rPr lang="ru-RU" sz="1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Организация сюжетно-ролевой игры «На катке»</a:t>
          </a:r>
        </a:p>
      </dgm:t>
    </dgm:pt>
    <dgm:pt modelId="{0F98E699-7F4F-496E-9AC5-8FC579622827}" type="parTrans" cxnId="{C20257A1-5C87-446D-B2A8-4C18C3AD9F6C}">
      <dgm:prSet/>
      <dgm:spPr/>
      <dgm:t>
        <a:bodyPr/>
        <a:lstStyle/>
        <a:p>
          <a:endParaRPr lang="ru-RU"/>
        </a:p>
      </dgm:t>
    </dgm:pt>
    <dgm:pt modelId="{401A1BFF-5D10-4377-8C78-779B6C2C17C0}" type="sibTrans" cxnId="{C20257A1-5C87-446D-B2A8-4C18C3AD9F6C}">
      <dgm:prSet/>
      <dgm:spPr/>
      <dgm:t>
        <a:bodyPr/>
        <a:lstStyle/>
        <a:p>
          <a:endParaRPr lang="ru-RU"/>
        </a:p>
      </dgm:t>
    </dgm:pt>
    <dgm:pt modelId="{F15EF2C0-8CFF-4343-96D4-ADE0B73A3ECD}">
      <dgm:prSet phldrT="[Текст]" custT="1"/>
      <dgm:spPr>
        <a:solidFill>
          <a:schemeClr val="bg1">
            <a:alpha val="90000"/>
          </a:schemeClr>
        </a:solidFill>
      </dgm:spPr>
      <dgm:t>
        <a:bodyPr/>
        <a:lstStyle/>
        <a:p>
          <a:r>
            <a:rPr lang="ru-RU" sz="1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Посмотреть вместе с детьми обучающий фильм «Игры зимой, правила поведения на льду»;</a:t>
          </a:r>
        </a:p>
      </dgm:t>
    </dgm:pt>
    <dgm:pt modelId="{6A9337B8-5037-4A03-9993-625986639870}" type="parTrans" cxnId="{7C27B35C-19C6-4F62-8958-CE92B7083E74}">
      <dgm:prSet/>
      <dgm:spPr/>
      <dgm:t>
        <a:bodyPr/>
        <a:lstStyle/>
        <a:p>
          <a:endParaRPr lang="ru-RU"/>
        </a:p>
      </dgm:t>
    </dgm:pt>
    <dgm:pt modelId="{59AAB354-FDA0-4286-9A0C-8BD1CB993E8D}" type="sibTrans" cxnId="{7C27B35C-19C6-4F62-8958-CE92B7083E74}">
      <dgm:prSet/>
      <dgm:spPr/>
      <dgm:t>
        <a:bodyPr/>
        <a:lstStyle/>
        <a:p>
          <a:endParaRPr lang="ru-RU"/>
        </a:p>
      </dgm:t>
    </dgm:pt>
    <dgm:pt modelId="{28FD317C-8F8D-427B-BFC3-B756D7E6365E}">
      <dgm:prSet phldrT="[Текст]" custT="1"/>
      <dgm:spPr>
        <a:solidFill>
          <a:schemeClr val="bg1">
            <a:alpha val="90000"/>
          </a:schemeClr>
        </a:solidFill>
      </dgm:spPr>
      <dgm:t>
        <a:bodyPr/>
        <a:lstStyle/>
        <a:p>
          <a:r>
            <a:rPr lang="ru-RU" sz="1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Чтение рассказа </a:t>
          </a:r>
          <a:r>
            <a:rPr lang="ru-RU" sz="1800" dirty="0" err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В.Осеевой</a:t>
          </a:r>
          <a:r>
            <a:rPr lang="ru-RU" sz="1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 «На катке»</a:t>
          </a:r>
        </a:p>
      </dgm:t>
    </dgm:pt>
    <dgm:pt modelId="{EF38272C-4483-47B2-8DA1-D36B04A370D8}" type="parTrans" cxnId="{40DFF56F-CE1B-48B8-940E-22A2CF433DA9}">
      <dgm:prSet/>
      <dgm:spPr/>
      <dgm:t>
        <a:bodyPr/>
        <a:lstStyle/>
        <a:p>
          <a:endParaRPr lang="ru-RU"/>
        </a:p>
      </dgm:t>
    </dgm:pt>
    <dgm:pt modelId="{A8BC4DEC-35A7-49E6-B5FE-82C9FE54A8BA}" type="sibTrans" cxnId="{40DFF56F-CE1B-48B8-940E-22A2CF433DA9}">
      <dgm:prSet/>
      <dgm:spPr/>
      <dgm:t>
        <a:bodyPr/>
        <a:lstStyle/>
        <a:p>
          <a:endParaRPr lang="ru-RU"/>
        </a:p>
      </dgm:t>
    </dgm:pt>
    <dgm:pt modelId="{296CCC6B-0525-484E-89C6-8ABBCE11D901}">
      <dgm:prSet phldrT="[Текст]" custT="1"/>
      <dgm:spPr>
        <a:solidFill>
          <a:schemeClr val="bg1">
            <a:alpha val="90000"/>
          </a:schemeClr>
        </a:solidFill>
      </dgm:spPr>
      <dgm:t>
        <a:bodyPr/>
        <a:lstStyle/>
        <a:p>
          <a:r>
            <a:rPr lang="ru-RU" sz="1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Проведение опытов «Снег и лед»</a:t>
          </a:r>
        </a:p>
      </dgm:t>
    </dgm:pt>
    <dgm:pt modelId="{87001522-E373-43C8-B817-B059F3F2B8BD}" type="parTrans" cxnId="{4F05864B-F1EB-4B71-86B3-D167AF170E5B}">
      <dgm:prSet/>
      <dgm:spPr/>
      <dgm:t>
        <a:bodyPr/>
        <a:lstStyle/>
        <a:p>
          <a:endParaRPr lang="ru-RU"/>
        </a:p>
      </dgm:t>
    </dgm:pt>
    <dgm:pt modelId="{A5334A75-D7F4-4872-85A8-96F47E836B13}" type="sibTrans" cxnId="{4F05864B-F1EB-4B71-86B3-D167AF170E5B}">
      <dgm:prSet/>
      <dgm:spPr/>
      <dgm:t>
        <a:bodyPr/>
        <a:lstStyle/>
        <a:p>
          <a:endParaRPr lang="ru-RU"/>
        </a:p>
      </dgm:t>
    </dgm:pt>
    <dgm:pt modelId="{EC55D8AC-083B-4EE2-B95E-6E86456E24D6}">
      <dgm:prSet phldrT="[Текст]" custT="1"/>
      <dgm:spPr>
        <a:solidFill>
          <a:schemeClr val="bg1">
            <a:alpha val="90000"/>
          </a:schemeClr>
        </a:solidFill>
      </dgm:spPr>
      <dgm:t>
        <a:bodyPr/>
        <a:lstStyle/>
        <a:p>
          <a:r>
            <a:rPr lang="ru-RU" sz="1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Проведение дидактических и подвижных игр</a:t>
          </a:r>
        </a:p>
      </dgm:t>
    </dgm:pt>
    <dgm:pt modelId="{B178C630-99E9-4403-A96D-24DABFC9BDF5}" type="parTrans" cxnId="{AC0DAC0F-6FC7-4C05-80CA-FFBFC96EF812}">
      <dgm:prSet/>
      <dgm:spPr/>
      <dgm:t>
        <a:bodyPr/>
        <a:lstStyle/>
        <a:p>
          <a:endParaRPr lang="ru-RU"/>
        </a:p>
      </dgm:t>
    </dgm:pt>
    <dgm:pt modelId="{27D8A72C-2D33-4B34-84EE-299260266363}" type="sibTrans" cxnId="{AC0DAC0F-6FC7-4C05-80CA-FFBFC96EF812}">
      <dgm:prSet/>
      <dgm:spPr/>
      <dgm:t>
        <a:bodyPr/>
        <a:lstStyle/>
        <a:p>
          <a:endParaRPr lang="ru-RU"/>
        </a:p>
      </dgm:t>
    </dgm:pt>
    <dgm:pt modelId="{3438F7F2-F684-4F74-B3B7-3E3B477A9BB3}">
      <dgm:prSet phldrT="[Текст]" custT="1"/>
      <dgm:spPr>
        <a:solidFill>
          <a:schemeClr val="bg1">
            <a:alpha val="90000"/>
          </a:schemeClr>
        </a:solidFill>
      </dgm:spPr>
      <dgm:t>
        <a:bodyPr/>
        <a:lstStyle/>
        <a:p>
          <a:r>
            <a:rPr lang="ru-RU" sz="1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Проведение рисования и лепки</a:t>
          </a:r>
        </a:p>
      </dgm:t>
    </dgm:pt>
    <dgm:pt modelId="{EC83F2A8-38D5-4F96-BF2A-EEA153E70D7F}" type="parTrans" cxnId="{8A84395F-EC52-49F1-A231-68CF2F02AC58}">
      <dgm:prSet/>
      <dgm:spPr/>
      <dgm:t>
        <a:bodyPr/>
        <a:lstStyle/>
        <a:p>
          <a:endParaRPr lang="ru-RU"/>
        </a:p>
      </dgm:t>
    </dgm:pt>
    <dgm:pt modelId="{83DDE3D6-2E02-4536-AF23-72E5FBA57894}" type="sibTrans" cxnId="{8A84395F-EC52-49F1-A231-68CF2F02AC58}">
      <dgm:prSet/>
      <dgm:spPr/>
      <dgm:t>
        <a:bodyPr/>
        <a:lstStyle/>
        <a:p>
          <a:endParaRPr lang="ru-RU"/>
        </a:p>
      </dgm:t>
    </dgm:pt>
    <dgm:pt modelId="{FE833621-4797-45DA-B544-DD93C1187213}" type="pres">
      <dgm:prSet presAssocID="{E430AA60-3FB8-4E05-8234-24F84241F156}" presName="Name0" presStyleCnt="0">
        <dgm:presLayoutVars>
          <dgm:dir/>
          <dgm:animLvl val="lvl"/>
          <dgm:resizeHandles val="exact"/>
        </dgm:presLayoutVars>
      </dgm:prSet>
      <dgm:spPr/>
    </dgm:pt>
    <dgm:pt modelId="{FD0F9235-93D8-44BF-94EA-D80E46D05E39}" type="pres">
      <dgm:prSet presAssocID="{9EADE4DD-CD02-48A0-92F7-046CFAD6587C}" presName="composite" presStyleCnt="0"/>
      <dgm:spPr/>
    </dgm:pt>
    <dgm:pt modelId="{C68D0FC8-9ED2-477E-8547-0A385B030306}" type="pres">
      <dgm:prSet presAssocID="{9EADE4DD-CD02-48A0-92F7-046CFAD6587C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247393A2-E597-4871-A7E4-02299E19AF96}" type="pres">
      <dgm:prSet presAssocID="{9EADE4DD-CD02-48A0-92F7-046CFAD6587C}" presName="desTx" presStyleLbl="alignAccFollowNode1" presStyleIdx="0" presStyleCnt="3">
        <dgm:presLayoutVars>
          <dgm:bulletEnabled val="1"/>
        </dgm:presLayoutVars>
      </dgm:prSet>
      <dgm:spPr/>
    </dgm:pt>
    <dgm:pt modelId="{50B9ABB9-9D26-4156-BE69-3CBDE7B56AAA}" type="pres">
      <dgm:prSet presAssocID="{1C0D0CB6-1F1F-419C-8A27-1FD2CE233B15}" presName="space" presStyleCnt="0"/>
      <dgm:spPr/>
    </dgm:pt>
    <dgm:pt modelId="{18871EC8-3680-4E6D-9DAB-AEC951EE7951}" type="pres">
      <dgm:prSet presAssocID="{A6C2E94E-E29C-4907-826A-2C7CD2E5800C}" presName="composite" presStyleCnt="0"/>
      <dgm:spPr/>
    </dgm:pt>
    <dgm:pt modelId="{786FB636-A64D-4655-B457-1DA52F929715}" type="pres">
      <dgm:prSet presAssocID="{A6C2E94E-E29C-4907-826A-2C7CD2E5800C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AB993DA1-A2D1-41E3-AC54-8DDD2EA81D0C}" type="pres">
      <dgm:prSet presAssocID="{A6C2E94E-E29C-4907-826A-2C7CD2E5800C}" presName="desTx" presStyleLbl="alignAccFollowNode1" presStyleIdx="1" presStyleCnt="3">
        <dgm:presLayoutVars>
          <dgm:bulletEnabled val="1"/>
        </dgm:presLayoutVars>
      </dgm:prSet>
      <dgm:spPr/>
    </dgm:pt>
    <dgm:pt modelId="{1A66D3F2-1BC9-4E31-8BDC-649B36AB5910}" type="pres">
      <dgm:prSet presAssocID="{FDC67987-0414-4803-ACB8-A1E048D3EDB1}" presName="space" presStyleCnt="0"/>
      <dgm:spPr/>
    </dgm:pt>
    <dgm:pt modelId="{C31E0AF9-44C5-4751-86AD-D0F07DDE8946}" type="pres">
      <dgm:prSet presAssocID="{75A57E73-86D5-42BB-B26F-2B8525B9472A}" presName="composite" presStyleCnt="0"/>
      <dgm:spPr/>
    </dgm:pt>
    <dgm:pt modelId="{F9C058EF-2355-4495-8950-70562EC3F09F}" type="pres">
      <dgm:prSet presAssocID="{75A57E73-86D5-42BB-B26F-2B8525B9472A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E37BF3D0-97AB-475D-9122-3B17F6C4F678}" type="pres">
      <dgm:prSet presAssocID="{75A57E73-86D5-42BB-B26F-2B8525B9472A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CB6FF000-0DB2-4D80-9B7D-D55CEC18308A}" srcId="{A6C2E94E-E29C-4907-826A-2C7CD2E5800C}" destId="{6BC17EB7-7C87-463A-9031-346AFBB74A73}" srcOrd="3" destOrd="0" parTransId="{99706A60-BFD0-4467-AB2D-A89EFC635D38}" sibTransId="{F4E2DECB-2C80-4FA0-8968-151CD3BBB2A4}"/>
    <dgm:cxn modelId="{22308802-F7E9-4CB3-AA18-E2B8A6D9B0FD}" type="presOf" srcId="{75A57E73-86D5-42BB-B26F-2B8525B9472A}" destId="{F9C058EF-2355-4495-8950-70562EC3F09F}" srcOrd="0" destOrd="0" presId="urn:microsoft.com/office/officeart/2005/8/layout/hList1"/>
    <dgm:cxn modelId="{42FAE904-3211-48D2-A0CC-75D1D8C80A01}" srcId="{A6C2E94E-E29C-4907-826A-2C7CD2E5800C}" destId="{0AA55ABE-6293-4ED5-B31B-16317ACD3DB8}" srcOrd="1" destOrd="0" parTransId="{413B3003-3771-47E8-AB99-59F474DCE5EC}" sibTransId="{59164517-EB39-4E1C-81A1-ECBE1AB4F6ED}"/>
    <dgm:cxn modelId="{4DB12A0D-474A-4831-8507-C9E94E2FC8EA}" type="presOf" srcId="{F6804A6A-D159-4C95-AE1B-82D7D9163C87}" destId="{247393A2-E597-4871-A7E4-02299E19AF96}" srcOrd="0" destOrd="0" presId="urn:microsoft.com/office/officeart/2005/8/layout/hList1"/>
    <dgm:cxn modelId="{AC0DAC0F-6FC7-4C05-80CA-FFBFC96EF812}" srcId="{9EADE4DD-CD02-48A0-92F7-046CFAD6587C}" destId="{EC55D8AC-083B-4EE2-B95E-6E86456E24D6}" srcOrd="3" destOrd="0" parTransId="{B178C630-99E9-4403-A96D-24DABFC9BDF5}" sibTransId="{27D8A72C-2D33-4B34-84EE-299260266363}"/>
    <dgm:cxn modelId="{8C418F11-BEC3-4C4A-99C5-ED0F6A39C59C}" srcId="{E430AA60-3FB8-4E05-8234-24F84241F156}" destId="{9EADE4DD-CD02-48A0-92F7-046CFAD6587C}" srcOrd="0" destOrd="0" parTransId="{43C6BFCD-9958-4334-AE63-4D1239FD9B40}" sibTransId="{1C0D0CB6-1F1F-419C-8A27-1FD2CE233B15}"/>
    <dgm:cxn modelId="{47D7A211-B9E8-4B6E-B06E-B528D2B9A232}" type="presOf" srcId="{F15EF2C0-8CFF-4343-96D4-ADE0B73A3ECD}" destId="{E37BF3D0-97AB-475D-9122-3B17F6C4F678}" srcOrd="0" destOrd="0" presId="urn:microsoft.com/office/officeart/2005/8/layout/hList1"/>
    <dgm:cxn modelId="{09ED7017-9B23-450A-AEBB-B35C9E645CB7}" srcId="{E430AA60-3FB8-4E05-8234-24F84241F156}" destId="{A6C2E94E-E29C-4907-826A-2C7CD2E5800C}" srcOrd="1" destOrd="0" parTransId="{B29657A4-5817-494D-8456-5B96FE3044F7}" sibTransId="{FDC67987-0414-4803-ACB8-A1E048D3EDB1}"/>
    <dgm:cxn modelId="{D94D3924-9D63-487F-BD98-2E3A377059C4}" type="presOf" srcId="{0AA55ABE-6293-4ED5-B31B-16317ACD3DB8}" destId="{AB993DA1-A2D1-41E3-AC54-8DDD2EA81D0C}" srcOrd="0" destOrd="1" presId="urn:microsoft.com/office/officeart/2005/8/layout/hList1"/>
    <dgm:cxn modelId="{AAD27D35-6666-409F-8CC9-2B1129716C60}" srcId="{9EADE4DD-CD02-48A0-92F7-046CFAD6587C}" destId="{F6804A6A-D159-4C95-AE1B-82D7D9163C87}" srcOrd="0" destOrd="0" parTransId="{CC54696B-05C8-427A-9A33-F49A8F2F02D8}" sibTransId="{13756F91-217F-40BB-853E-BD5910916714}"/>
    <dgm:cxn modelId="{6C0D4140-2B23-4191-92C9-FDCE2AA93D4A}" type="presOf" srcId="{E430AA60-3FB8-4E05-8234-24F84241F156}" destId="{FE833621-4797-45DA-B544-DD93C1187213}" srcOrd="0" destOrd="0" presId="urn:microsoft.com/office/officeart/2005/8/layout/hList1"/>
    <dgm:cxn modelId="{7C27B35C-19C6-4F62-8958-CE92B7083E74}" srcId="{75A57E73-86D5-42BB-B26F-2B8525B9472A}" destId="{F15EF2C0-8CFF-4343-96D4-ADE0B73A3ECD}" srcOrd="0" destOrd="0" parTransId="{6A9337B8-5037-4A03-9993-625986639870}" sibTransId="{59AAB354-FDA0-4286-9A0C-8BD1CB993E8D}"/>
    <dgm:cxn modelId="{8A84395F-EC52-49F1-A231-68CF2F02AC58}" srcId="{9EADE4DD-CD02-48A0-92F7-046CFAD6587C}" destId="{3438F7F2-F684-4F74-B3B7-3E3B477A9BB3}" srcOrd="4" destOrd="0" parTransId="{EC83F2A8-38D5-4F96-BF2A-EEA153E70D7F}" sibTransId="{83DDE3D6-2E02-4536-AF23-72E5FBA57894}"/>
    <dgm:cxn modelId="{57D55A42-0080-44E4-9BDD-3D630F4BC378}" type="presOf" srcId="{6BC17EB7-7C87-463A-9031-346AFBB74A73}" destId="{AB993DA1-A2D1-41E3-AC54-8DDD2EA81D0C}" srcOrd="0" destOrd="3" presId="urn:microsoft.com/office/officeart/2005/8/layout/hList1"/>
    <dgm:cxn modelId="{B4403065-FD36-43C1-AABC-0DBA047047CD}" type="presOf" srcId="{A6C2E94E-E29C-4907-826A-2C7CD2E5800C}" destId="{786FB636-A64D-4655-B457-1DA52F929715}" srcOrd="0" destOrd="0" presId="urn:microsoft.com/office/officeart/2005/8/layout/hList1"/>
    <dgm:cxn modelId="{4F05864B-F1EB-4B71-86B3-D167AF170E5B}" srcId="{9EADE4DD-CD02-48A0-92F7-046CFAD6587C}" destId="{296CCC6B-0525-484E-89C6-8ABBCE11D901}" srcOrd="2" destOrd="0" parTransId="{87001522-E373-43C8-B817-B059F3F2B8BD}" sibTransId="{A5334A75-D7F4-4872-85A8-96F47E836B13}"/>
    <dgm:cxn modelId="{EA2C1E4F-317B-4F05-8460-43488BDD6F2B}" type="presOf" srcId="{28FD317C-8F8D-427B-BFC3-B756D7E6365E}" destId="{247393A2-E597-4871-A7E4-02299E19AF96}" srcOrd="0" destOrd="1" presId="urn:microsoft.com/office/officeart/2005/8/layout/hList1"/>
    <dgm:cxn modelId="{40DFF56F-CE1B-48B8-940E-22A2CF433DA9}" srcId="{9EADE4DD-CD02-48A0-92F7-046CFAD6587C}" destId="{28FD317C-8F8D-427B-BFC3-B756D7E6365E}" srcOrd="1" destOrd="0" parTransId="{EF38272C-4483-47B2-8DA1-D36B04A370D8}" sibTransId="{A8BC4DEC-35A7-49E6-B5FE-82C9FE54A8BA}"/>
    <dgm:cxn modelId="{AC684554-88DF-4F94-8ADD-3B58F7AC2F21}" type="presOf" srcId="{296CCC6B-0525-484E-89C6-8ABBCE11D901}" destId="{247393A2-E597-4871-A7E4-02299E19AF96}" srcOrd="0" destOrd="2" presId="urn:microsoft.com/office/officeart/2005/8/layout/hList1"/>
    <dgm:cxn modelId="{26D00A77-E138-4774-99D0-6BFED4692F16}" srcId="{E430AA60-3FB8-4E05-8234-24F84241F156}" destId="{75A57E73-86D5-42BB-B26F-2B8525B9472A}" srcOrd="2" destOrd="0" parTransId="{FC474EB0-297B-447D-8783-D44A6E382B89}" sibTransId="{2F51B659-39EE-4C7F-BD14-4A70602F77A3}"/>
    <dgm:cxn modelId="{B60AB378-CDE3-47CD-BEF4-08AFB65515D7}" type="presOf" srcId="{9EADE4DD-CD02-48A0-92F7-046CFAD6587C}" destId="{C68D0FC8-9ED2-477E-8547-0A385B030306}" srcOrd="0" destOrd="0" presId="urn:microsoft.com/office/officeart/2005/8/layout/hList1"/>
    <dgm:cxn modelId="{3931597E-1BE7-49C2-818F-6008DFEFB778}" type="presOf" srcId="{EC55D8AC-083B-4EE2-B95E-6E86456E24D6}" destId="{247393A2-E597-4871-A7E4-02299E19AF96}" srcOrd="0" destOrd="3" presId="urn:microsoft.com/office/officeart/2005/8/layout/hList1"/>
    <dgm:cxn modelId="{B1301290-CFC2-4300-90AD-22961380167A}" type="presOf" srcId="{40BC1770-C4C9-4320-81FD-8E6135ACF5ED}" destId="{AB993DA1-A2D1-41E3-AC54-8DDD2EA81D0C}" srcOrd="0" destOrd="5" presId="urn:microsoft.com/office/officeart/2005/8/layout/hList1"/>
    <dgm:cxn modelId="{B07C6F9C-F989-47C7-93F6-C91F2CECEBAD}" type="presOf" srcId="{37FC605E-9012-42B0-B473-E7F638F24194}" destId="{AB993DA1-A2D1-41E3-AC54-8DDD2EA81D0C}" srcOrd="0" destOrd="2" presId="urn:microsoft.com/office/officeart/2005/8/layout/hList1"/>
    <dgm:cxn modelId="{C20257A1-5C87-446D-B2A8-4C18C3AD9F6C}" srcId="{A6C2E94E-E29C-4907-826A-2C7CD2E5800C}" destId="{396AC660-0428-4765-8EA6-6139E1F59552}" srcOrd="4" destOrd="0" parTransId="{0F98E699-7F4F-496E-9AC5-8FC579622827}" sibTransId="{401A1BFF-5D10-4377-8C78-779B6C2C17C0}"/>
    <dgm:cxn modelId="{19D507AE-9781-45B1-A8E3-8ED2C3F6EF46}" srcId="{75A57E73-86D5-42BB-B26F-2B8525B9472A}" destId="{960E641D-FC7E-4D5E-BBCB-72004200F89A}" srcOrd="1" destOrd="0" parTransId="{1EDDC707-3B86-45EE-AEDE-10E1BF05B35D}" sibTransId="{C6B5EA4D-9DBC-4564-B275-F65558A1179A}"/>
    <dgm:cxn modelId="{A42738B9-0C1A-4278-8EF9-AE9343DECEDE}" type="presOf" srcId="{B4D34AF3-CFBF-4C7A-AECF-74AA27D81A91}" destId="{AB993DA1-A2D1-41E3-AC54-8DDD2EA81D0C}" srcOrd="0" destOrd="0" presId="urn:microsoft.com/office/officeart/2005/8/layout/hList1"/>
    <dgm:cxn modelId="{D8CCC3D1-864C-4E3C-A68D-3A1C03A3F232}" type="presOf" srcId="{3438F7F2-F684-4F74-B3B7-3E3B477A9BB3}" destId="{247393A2-E597-4871-A7E4-02299E19AF96}" srcOrd="0" destOrd="4" presId="urn:microsoft.com/office/officeart/2005/8/layout/hList1"/>
    <dgm:cxn modelId="{A2BC5BD3-7D5E-4553-B63B-74159497CCA2}" srcId="{A6C2E94E-E29C-4907-826A-2C7CD2E5800C}" destId="{40BC1770-C4C9-4320-81FD-8E6135ACF5ED}" srcOrd="5" destOrd="0" parTransId="{730106F9-D409-4F79-B2BD-9E21E7D47858}" sibTransId="{6CE6E395-C98C-4F2B-A154-D3160BBF5BC4}"/>
    <dgm:cxn modelId="{356EAED3-78A8-47FC-85FB-EDD7CE33FABC}" type="presOf" srcId="{396AC660-0428-4765-8EA6-6139E1F59552}" destId="{AB993DA1-A2D1-41E3-AC54-8DDD2EA81D0C}" srcOrd="0" destOrd="4" presId="urn:microsoft.com/office/officeart/2005/8/layout/hList1"/>
    <dgm:cxn modelId="{58E247D8-1552-4573-AD4A-52CDB23BE364}" srcId="{A6C2E94E-E29C-4907-826A-2C7CD2E5800C}" destId="{37FC605E-9012-42B0-B473-E7F638F24194}" srcOrd="2" destOrd="0" parTransId="{95C04222-F69F-4139-916C-9473BC979515}" sibTransId="{61253817-73B9-4466-B5A3-2FF6AD3E91ED}"/>
    <dgm:cxn modelId="{9FCE74D9-9F3A-4C09-A364-3A81D68F3587}" type="presOf" srcId="{960E641D-FC7E-4D5E-BBCB-72004200F89A}" destId="{E37BF3D0-97AB-475D-9122-3B17F6C4F678}" srcOrd="0" destOrd="1" presId="urn:microsoft.com/office/officeart/2005/8/layout/hList1"/>
    <dgm:cxn modelId="{93AAEDFD-2BDB-4006-B0AF-D8C4068EE1DC}" srcId="{A6C2E94E-E29C-4907-826A-2C7CD2E5800C}" destId="{B4D34AF3-CFBF-4C7A-AECF-74AA27D81A91}" srcOrd="0" destOrd="0" parTransId="{EA756CD4-F67E-423E-B9A0-0A8CBCD51083}" sibTransId="{C799D14B-936F-4D82-82DC-00CA88FF3E80}"/>
    <dgm:cxn modelId="{BE5AE13A-82F5-4F69-942B-0D6B6D303948}" type="presParOf" srcId="{FE833621-4797-45DA-B544-DD93C1187213}" destId="{FD0F9235-93D8-44BF-94EA-D80E46D05E39}" srcOrd="0" destOrd="0" presId="urn:microsoft.com/office/officeart/2005/8/layout/hList1"/>
    <dgm:cxn modelId="{75A246CC-0D36-4264-953A-1749D0BC1984}" type="presParOf" srcId="{FD0F9235-93D8-44BF-94EA-D80E46D05E39}" destId="{C68D0FC8-9ED2-477E-8547-0A385B030306}" srcOrd="0" destOrd="0" presId="urn:microsoft.com/office/officeart/2005/8/layout/hList1"/>
    <dgm:cxn modelId="{4A3D6864-2E8F-4D03-991C-64EB1D776231}" type="presParOf" srcId="{FD0F9235-93D8-44BF-94EA-D80E46D05E39}" destId="{247393A2-E597-4871-A7E4-02299E19AF96}" srcOrd="1" destOrd="0" presId="urn:microsoft.com/office/officeart/2005/8/layout/hList1"/>
    <dgm:cxn modelId="{062F7C6B-AB37-431A-B917-49123454A88A}" type="presParOf" srcId="{FE833621-4797-45DA-B544-DD93C1187213}" destId="{50B9ABB9-9D26-4156-BE69-3CBDE7B56AAA}" srcOrd="1" destOrd="0" presId="urn:microsoft.com/office/officeart/2005/8/layout/hList1"/>
    <dgm:cxn modelId="{4B13219E-2874-4FBA-8CFC-6E7F765FB3A8}" type="presParOf" srcId="{FE833621-4797-45DA-B544-DD93C1187213}" destId="{18871EC8-3680-4E6D-9DAB-AEC951EE7951}" srcOrd="2" destOrd="0" presId="urn:microsoft.com/office/officeart/2005/8/layout/hList1"/>
    <dgm:cxn modelId="{750239E0-A140-4AF8-98CE-35F546DD326B}" type="presParOf" srcId="{18871EC8-3680-4E6D-9DAB-AEC951EE7951}" destId="{786FB636-A64D-4655-B457-1DA52F929715}" srcOrd="0" destOrd="0" presId="urn:microsoft.com/office/officeart/2005/8/layout/hList1"/>
    <dgm:cxn modelId="{6B82668F-DD51-48DA-AC53-F547E459DCB0}" type="presParOf" srcId="{18871EC8-3680-4E6D-9DAB-AEC951EE7951}" destId="{AB993DA1-A2D1-41E3-AC54-8DDD2EA81D0C}" srcOrd="1" destOrd="0" presId="urn:microsoft.com/office/officeart/2005/8/layout/hList1"/>
    <dgm:cxn modelId="{2D5184B9-B371-4406-B921-9502BF19B3A2}" type="presParOf" srcId="{FE833621-4797-45DA-B544-DD93C1187213}" destId="{1A66D3F2-1BC9-4E31-8BDC-649B36AB5910}" srcOrd="3" destOrd="0" presId="urn:microsoft.com/office/officeart/2005/8/layout/hList1"/>
    <dgm:cxn modelId="{301E1B53-1EC2-4620-8B69-9455C799542E}" type="presParOf" srcId="{FE833621-4797-45DA-B544-DD93C1187213}" destId="{C31E0AF9-44C5-4751-86AD-D0F07DDE8946}" srcOrd="4" destOrd="0" presId="urn:microsoft.com/office/officeart/2005/8/layout/hList1"/>
    <dgm:cxn modelId="{FDE43B41-93BC-45EC-BC94-4C23B0F69C80}" type="presParOf" srcId="{C31E0AF9-44C5-4751-86AD-D0F07DDE8946}" destId="{F9C058EF-2355-4495-8950-70562EC3F09F}" srcOrd="0" destOrd="0" presId="urn:microsoft.com/office/officeart/2005/8/layout/hList1"/>
    <dgm:cxn modelId="{80028CA4-C885-4F82-BA3C-2E15F4F0AB73}" type="presParOf" srcId="{C31E0AF9-44C5-4751-86AD-D0F07DDE8946}" destId="{E37BF3D0-97AB-475D-9122-3B17F6C4F678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65028FD-8E21-439E-B136-F2C8436F0989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</dgm:pt>
    <dgm:pt modelId="{5D98ED55-3249-46FD-A834-823FAF357F98}">
      <dgm:prSet phldrT="[Текст]" custT="1"/>
      <dgm:spPr/>
      <dgm:t>
        <a:bodyPr/>
        <a:lstStyle/>
        <a:p>
          <a:r>
            <a:rPr lang="ru-RU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Снежные постройки на территории детского сада</a:t>
          </a:r>
          <a:endParaRPr lang="ru-RU" sz="1800" dirty="0">
            <a:solidFill>
              <a:schemeClr val="bg1"/>
            </a:solidFill>
          </a:endParaRPr>
        </a:p>
      </dgm:t>
    </dgm:pt>
    <dgm:pt modelId="{02E57FDC-4976-4DE9-8FD6-88A364298DA5}" type="parTrans" cxnId="{60735A97-72DB-496A-A03A-76E48172170D}">
      <dgm:prSet/>
      <dgm:spPr/>
      <dgm:t>
        <a:bodyPr/>
        <a:lstStyle/>
        <a:p>
          <a:endParaRPr lang="ru-RU"/>
        </a:p>
      </dgm:t>
    </dgm:pt>
    <dgm:pt modelId="{198A9B0F-D5E5-49B9-BA70-758A726D2A85}" type="sibTrans" cxnId="{60735A97-72DB-496A-A03A-76E48172170D}">
      <dgm:prSet/>
      <dgm:spPr/>
      <dgm:t>
        <a:bodyPr/>
        <a:lstStyle/>
        <a:p>
          <a:endParaRPr lang="ru-RU"/>
        </a:p>
      </dgm:t>
    </dgm:pt>
    <dgm:pt modelId="{347B8CCC-4385-4BB0-AC09-44D8286954C9}">
      <dgm:prSet phldrT="[Текст]" custT="1"/>
      <dgm:spPr/>
      <dgm:t>
        <a:bodyPr/>
        <a:lstStyle/>
        <a:p>
          <a:r>
            <a:rPr lang="ru-RU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Стенгазета «Зимние игры и забавы»</a:t>
          </a:r>
        </a:p>
        <a:p>
          <a:endParaRPr lang="ru-RU" sz="1800" dirty="0">
            <a:solidFill>
              <a:srgbClr val="0070C0"/>
            </a:solidFill>
          </a:endParaRPr>
        </a:p>
      </dgm:t>
    </dgm:pt>
    <dgm:pt modelId="{71EA75D8-31A1-4085-B528-F12C283C9D80}" type="parTrans" cxnId="{7885B614-590E-40A3-B275-562A8B90D9F0}">
      <dgm:prSet/>
      <dgm:spPr/>
      <dgm:t>
        <a:bodyPr/>
        <a:lstStyle/>
        <a:p>
          <a:endParaRPr lang="ru-RU"/>
        </a:p>
      </dgm:t>
    </dgm:pt>
    <dgm:pt modelId="{3FCD6E7D-A9E4-4A70-9539-AC9E12431135}" type="sibTrans" cxnId="{7885B614-590E-40A3-B275-562A8B90D9F0}">
      <dgm:prSet/>
      <dgm:spPr/>
      <dgm:t>
        <a:bodyPr/>
        <a:lstStyle/>
        <a:p>
          <a:endParaRPr lang="ru-RU"/>
        </a:p>
      </dgm:t>
    </dgm:pt>
    <dgm:pt modelId="{BEE9C012-8828-4AF9-A547-960B7DE87AE5}">
      <dgm:prSet phldrT="[Текст]" custT="1"/>
      <dgm:spPr/>
      <dgm:t>
        <a:bodyPr/>
        <a:lstStyle/>
        <a:p>
          <a:r>
            <a:rPr lang="ru-RU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Презентация проделанной работы для родителей</a:t>
          </a:r>
        </a:p>
        <a:p>
          <a:endParaRPr lang="ru-RU" sz="1800" dirty="0">
            <a:solidFill>
              <a:srgbClr val="0070C0"/>
            </a:solidFill>
          </a:endParaRPr>
        </a:p>
      </dgm:t>
    </dgm:pt>
    <dgm:pt modelId="{33A793E2-F82A-4269-B7D6-7AE7FC3BE3C4}" type="parTrans" cxnId="{D0671BB7-7BA0-4EAE-9386-E2E44A190174}">
      <dgm:prSet/>
      <dgm:spPr/>
      <dgm:t>
        <a:bodyPr/>
        <a:lstStyle/>
        <a:p>
          <a:endParaRPr lang="ru-RU"/>
        </a:p>
      </dgm:t>
    </dgm:pt>
    <dgm:pt modelId="{3FA3521C-FE64-445A-897A-7285A3BE19FB}" type="sibTrans" cxnId="{D0671BB7-7BA0-4EAE-9386-E2E44A190174}">
      <dgm:prSet/>
      <dgm:spPr/>
      <dgm:t>
        <a:bodyPr/>
        <a:lstStyle/>
        <a:p>
          <a:endParaRPr lang="ru-RU"/>
        </a:p>
      </dgm:t>
    </dgm:pt>
    <dgm:pt modelId="{6846814A-4072-4A0C-8948-0A9AC2C1D956}" type="pres">
      <dgm:prSet presAssocID="{965028FD-8E21-439E-B136-F2C8436F0989}" presName="Name0" presStyleCnt="0">
        <dgm:presLayoutVars>
          <dgm:dir/>
          <dgm:resizeHandles val="exact"/>
        </dgm:presLayoutVars>
      </dgm:prSet>
      <dgm:spPr/>
    </dgm:pt>
    <dgm:pt modelId="{30CEF352-8D98-46B5-BDB4-C8F82E2D42E9}" type="pres">
      <dgm:prSet presAssocID="{5D98ED55-3249-46FD-A834-823FAF357F98}" presName="Name5" presStyleLbl="vennNode1" presStyleIdx="0" presStyleCnt="3">
        <dgm:presLayoutVars>
          <dgm:bulletEnabled val="1"/>
        </dgm:presLayoutVars>
      </dgm:prSet>
      <dgm:spPr/>
    </dgm:pt>
    <dgm:pt modelId="{82FC356E-03AF-4D59-BE07-43504AE87191}" type="pres">
      <dgm:prSet presAssocID="{198A9B0F-D5E5-49B9-BA70-758A726D2A85}" presName="space" presStyleCnt="0"/>
      <dgm:spPr/>
    </dgm:pt>
    <dgm:pt modelId="{125A369F-A73B-4488-ABD8-4BCDCA6F61F7}" type="pres">
      <dgm:prSet presAssocID="{347B8CCC-4385-4BB0-AC09-44D8286954C9}" presName="Name5" presStyleLbl="vennNode1" presStyleIdx="1" presStyleCnt="3">
        <dgm:presLayoutVars>
          <dgm:bulletEnabled val="1"/>
        </dgm:presLayoutVars>
      </dgm:prSet>
      <dgm:spPr/>
    </dgm:pt>
    <dgm:pt modelId="{097F52E6-9226-4AF8-B373-6C7C625804DE}" type="pres">
      <dgm:prSet presAssocID="{3FCD6E7D-A9E4-4A70-9539-AC9E12431135}" presName="space" presStyleCnt="0"/>
      <dgm:spPr/>
    </dgm:pt>
    <dgm:pt modelId="{CFEF50AB-F9A5-442A-B008-9DF706F206C6}" type="pres">
      <dgm:prSet presAssocID="{BEE9C012-8828-4AF9-A547-960B7DE87AE5}" presName="Name5" presStyleLbl="vennNode1" presStyleIdx="2" presStyleCnt="3">
        <dgm:presLayoutVars>
          <dgm:bulletEnabled val="1"/>
        </dgm:presLayoutVars>
      </dgm:prSet>
      <dgm:spPr/>
    </dgm:pt>
  </dgm:ptLst>
  <dgm:cxnLst>
    <dgm:cxn modelId="{7885B614-590E-40A3-B275-562A8B90D9F0}" srcId="{965028FD-8E21-439E-B136-F2C8436F0989}" destId="{347B8CCC-4385-4BB0-AC09-44D8286954C9}" srcOrd="1" destOrd="0" parTransId="{71EA75D8-31A1-4085-B528-F12C283C9D80}" sibTransId="{3FCD6E7D-A9E4-4A70-9539-AC9E12431135}"/>
    <dgm:cxn modelId="{55F2123B-D5C8-4CC1-8A1B-BE60849D7715}" type="presOf" srcId="{5D98ED55-3249-46FD-A834-823FAF357F98}" destId="{30CEF352-8D98-46B5-BDB4-C8F82E2D42E9}" srcOrd="0" destOrd="0" presId="urn:microsoft.com/office/officeart/2005/8/layout/venn3"/>
    <dgm:cxn modelId="{83FC3365-D7E6-42C6-AA27-6CC701935ABF}" type="presOf" srcId="{347B8CCC-4385-4BB0-AC09-44D8286954C9}" destId="{125A369F-A73B-4488-ABD8-4BCDCA6F61F7}" srcOrd="0" destOrd="0" presId="urn:microsoft.com/office/officeart/2005/8/layout/venn3"/>
    <dgm:cxn modelId="{65263376-AB41-49F0-8D0E-88D1EB7DFB6D}" type="presOf" srcId="{965028FD-8E21-439E-B136-F2C8436F0989}" destId="{6846814A-4072-4A0C-8948-0A9AC2C1D956}" srcOrd="0" destOrd="0" presId="urn:microsoft.com/office/officeart/2005/8/layout/venn3"/>
    <dgm:cxn modelId="{60735A97-72DB-496A-A03A-76E48172170D}" srcId="{965028FD-8E21-439E-B136-F2C8436F0989}" destId="{5D98ED55-3249-46FD-A834-823FAF357F98}" srcOrd="0" destOrd="0" parTransId="{02E57FDC-4976-4DE9-8FD6-88A364298DA5}" sibTransId="{198A9B0F-D5E5-49B9-BA70-758A726D2A85}"/>
    <dgm:cxn modelId="{D0671BB7-7BA0-4EAE-9386-E2E44A190174}" srcId="{965028FD-8E21-439E-B136-F2C8436F0989}" destId="{BEE9C012-8828-4AF9-A547-960B7DE87AE5}" srcOrd="2" destOrd="0" parTransId="{33A793E2-F82A-4269-B7D6-7AE7FC3BE3C4}" sibTransId="{3FA3521C-FE64-445A-897A-7285A3BE19FB}"/>
    <dgm:cxn modelId="{418197F9-E216-4381-BDF9-C32C34E207B5}" type="presOf" srcId="{BEE9C012-8828-4AF9-A547-960B7DE87AE5}" destId="{CFEF50AB-F9A5-442A-B008-9DF706F206C6}" srcOrd="0" destOrd="0" presId="urn:microsoft.com/office/officeart/2005/8/layout/venn3"/>
    <dgm:cxn modelId="{117C6478-EB23-41C4-8E8B-EE91D221ED6A}" type="presParOf" srcId="{6846814A-4072-4A0C-8948-0A9AC2C1D956}" destId="{30CEF352-8D98-46B5-BDB4-C8F82E2D42E9}" srcOrd="0" destOrd="0" presId="urn:microsoft.com/office/officeart/2005/8/layout/venn3"/>
    <dgm:cxn modelId="{34A1186C-6480-4128-917C-946F1500B0B0}" type="presParOf" srcId="{6846814A-4072-4A0C-8948-0A9AC2C1D956}" destId="{82FC356E-03AF-4D59-BE07-43504AE87191}" srcOrd="1" destOrd="0" presId="urn:microsoft.com/office/officeart/2005/8/layout/venn3"/>
    <dgm:cxn modelId="{5D4744A5-E59D-4EC8-B8BD-DACD1ACF4122}" type="presParOf" srcId="{6846814A-4072-4A0C-8948-0A9AC2C1D956}" destId="{125A369F-A73B-4488-ABD8-4BCDCA6F61F7}" srcOrd="2" destOrd="0" presId="urn:microsoft.com/office/officeart/2005/8/layout/venn3"/>
    <dgm:cxn modelId="{580F7052-493D-47E0-A11D-9093A49D36DE}" type="presParOf" srcId="{6846814A-4072-4A0C-8948-0A9AC2C1D956}" destId="{097F52E6-9226-4AF8-B373-6C7C625804DE}" srcOrd="3" destOrd="0" presId="urn:microsoft.com/office/officeart/2005/8/layout/venn3"/>
    <dgm:cxn modelId="{3A333AAA-C976-458A-B55F-6D3EEB194C11}" type="presParOf" srcId="{6846814A-4072-4A0C-8948-0A9AC2C1D956}" destId="{CFEF50AB-F9A5-442A-B008-9DF706F206C6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4A6502-D990-4121-AB9D-464A22BE035E}">
      <dsp:nvSpPr>
        <dsp:cNvPr id="0" name=""/>
        <dsp:cNvSpPr/>
      </dsp:nvSpPr>
      <dsp:spPr>
        <a:xfrm>
          <a:off x="0" y="345493"/>
          <a:ext cx="7440488" cy="20553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7465" tIns="604012" rIns="577465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 dirty="0">
              <a:solidFill>
                <a:srgbClr val="0070C0"/>
              </a:solidFill>
              <a:latin typeface="Arial" pitchFamily="34" charset="0"/>
              <a:cs typeface="Arial" pitchFamily="34" charset="0"/>
            </a:rPr>
            <a:t>по доминирующей деятельности: информационно-познавательный и игровой</a:t>
          </a:r>
          <a:endParaRPr lang="ru-RU" sz="1800" kern="1200" dirty="0">
            <a:solidFill>
              <a:srgbClr val="0070C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 dirty="0">
              <a:solidFill>
                <a:srgbClr val="0070C0"/>
              </a:solidFill>
              <a:latin typeface="Arial" pitchFamily="34" charset="0"/>
              <a:cs typeface="Arial" pitchFamily="34" charset="0"/>
            </a:rPr>
            <a:t>по количеству участников: групповой (дети, родители, воспитатель)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 dirty="0">
              <a:solidFill>
                <a:srgbClr val="0070C0"/>
              </a:solidFill>
              <a:latin typeface="Arial" pitchFamily="34" charset="0"/>
              <a:cs typeface="Arial" pitchFamily="34" charset="0"/>
            </a:rPr>
            <a:t>по продолжительности: краткосрочный</a:t>
          </a:r>
        </a:p>
      </dsp:txBody>
      <dsp:txXfrm>
        <a:off x="0" y="345493"/>
        <a:ext cx="7440488" cy="2055375"/>
      </dsp:txXfrm>
    </dsp:sp>
    <dsp:sp modelId="{1CC1EF75-AEC5-4681-995B-D7E02EAE40C0}">
      <dsp:nvSpPr>
        <dsp:cNvPr id="0" name=""/>
        <dsp:cNvSpPr/>
      </dsp:nvSpPr>
      <dsp:spPr>
        <a:xfrm>
          <a:off x="372024" y="767"/>
          <a:ext cx="5208341" cy="856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63" tIns="0" rIns="196863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latin typeface="Arial" pitchFamily="34" charset="0"/>
              <a:cs typeface="Arial" pitchFamily="34" charset="0"/>
            </a:rPr>
            <a:t>Вид проекта:</a:t>
          </a:r>
          <a:endParaRPr lang="ru-RU" sz="2000" kern="1200" dirty="0"/>
        </a:p>
      </dsp:txBody>
      <dsp:txXfrm>
        <a:off x="413814" y="42557"/>
        <a:ext cx="5124761" cy="772500"/>
      </dsp:txXfrm>
    </dsp:sp>
    <dsp:sp modelId="{01D144C5-F5F5-48BF-82FA-6D4025FDDC31}">
      <dsp:nvSpPr>
        <dsp:cNvPr id="0" name=""/>
        <dsp:cNvSpPr/>
      </dsp:nvSpPr>
      <dsp:spPr>
        <a:xfrm>
          <a:off x="0" y="3068822"/>
          <a:ext cx="7440488" cy="146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7465" tIns="604012" rIns="577465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снежные постройки на территории детского сада, стенгазета «Зимние забавы», презентация проекта для родителей</a:t>
          </a:r>
          <a:endParaRPr lang="ru-RU" sz="1800" kern="1200" dirty="0">
            <a:solidFill>
              <a:srgbClr val="0070C0"/>
            </a:solidFill>
          </a:endParaRPr>
        </a:p>
      </dsp:txBody>
      <dsp:txXfrm>
        <a:off x="0" y="3068822"/>
        <a:ext cx="7440488" cy="1461600"/>
      </dsp:txXfrm>
    </dsp:sp>
    <dsp:sp modelId="{1876FE6E-F539-4300-8007-B436B3B6ECF3}">
      <dsp:nvSpPr>
        <dsp:cNvPr id="0" name=""/>
        <dsp:cNvSpPr/>
      </dsp:nvSpPr>
      <dsp:spPr>
        <a:xfrm>
          <a:off x="372024" y="2640782"/>
          <a:ext cx="5208341" cy="856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63" tIns="0" rIns="196863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latin typeface="Arial" panose="020B0604020202020204" pitchFamily="34" charset="0"/>
              <a:cs typeface="Arial" panose="020B0604020202020204" pitchFamily="34" charset="0"/>
            </a:rPr>
            <a:t>Продукт проекта: </a:t>
          </a:r>
          <a:endParaRPr lang="ru-RU" sz="2000" kern="1200" dirty="0"/>
        </a:p>
      </dsp:txBody>
      <dsp:txXfrm>
        <a:off x="413814" y="2682572"/>
        <a:ext cx="5124761" cy="772500"/>
      </dsp:txXfrm>
    </dsp:sp>
    <dsp:sp modelId="{28892F67-DE8B-4507-A2AE-B60EF0758B6B}">
      <dsp:nvSpPr>
        <dsp:cNvPr id="0" name=""/>
        <dsp:cNvSpPr/>
      </dsp:nvSpPr>
      <dsp:spPr>
        <a:xfrm>
          <a:off x="0" y="5115062"/>
          <a:ext cx="7440488" cy="10048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7465" tIns="604012" rIns="577465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какие игры и </a:t>
          </a:r>
          <a:r>
            <a:rPr lang="ru-RU" sz="1800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забавы можно организовать зимой? </a:t>
          </a:r>
          <a:endParaRPr lang="ru-RU" sz="1800" kern="1200" dirty="0">
            <a:solidFill>
              <a:srgbClr val="0070C0"/>
            </a:solidFill>
          </a:endParaRPr>
        </a:p>
      </dsp:txBody>
      <dsp:txXfrm>
        <a:off x="0" y="5115062"/>
        <a:ext cx="7440488" cy="1004850"/>
      </dsp:txXfrm>
    </dsp:sp>
    <dsp:sp modelId="{836A2588-BF63-41BD-99D4-7DAE75CD0887}">
      <dsp:nvSpPr>
        <dsp:cNvPr id="0" name=""/>
        <dsp:cNvSpPr/>
      </dsp:nvSpPr>
      <dsp:spPr>
        <a:xfrm>
          <a:off x="372024" y="4687022"/>
          <a:ext cx="5208341" cy="856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63" tIns="0" rIns="196863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latin typeface="Arial" panose="020B0604020202020204" pitchFamily="34" charset="0"/>
              <a:cs typeface="Arial" panose="020B0604020202020204" pitchFamily="34" charset="0"/>
            </a:rPr>
            <a:t>Проблемный вопрос: </a:t>
          </a:r>
          <a:endParaRPr lang="ru-RU" sz="2000" kern="1200" dirty="0"/>
        </a:p>
      </dsp:txBody>
      <dsp:txXfrm>
        <a:off x="413814" y="4728812"/>
        <a:ext cx="5124761" cy="7725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D4434F-0866-4AFA-9E9B-B0AF41FFC496}">
      <dsp:nvSpPr>
        <dsp:cNvPr id="0" name=""/>
        <dsp:cNvSpPr/>
      </dsp:nvSpPr>
      <dsp:spPr>
        <a:xfrm>
          <a:off x="2302" y="295386"/>
          <a:ext cx="2245083" cy="7082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Arial" panose="020B0604020202020204" pitchFamily="34" charset="0"/>
              <a:cs typeface="Arial" panose="020B0604020202020204" pitchFamily="34" charset="0"/>
            </a:rPr>
            <a:t>Деятельность педагога</a:t>
          </a:r>
          <a:endParaRPr lang="ru-RU" sz="2000" kern="1200" dirty="0"/>
        </a:p>
      </dsp:txBody>
      <dsp:txXfrm>
        <a:off x="2302" y="295386"/>
        <a:ext cx="2245083" cy="708216"/>
      </dsp:txXfrm>
    </dsp:sp>
    <dsp:sp modelId="{4D359B08-7C87-434A-91CB-3ACEA910A215}">
      <dsp:nvSpPr>
        <dsp:cNvPr id="0" name=""/>
        <dsp:cNvSpPr/>
      </dsp:nvSpPr>
      <dsp:spPr>
        <a:xfrm>
          <a:off x="2302" y="1003603"/>
          <a:ext cx="2245083" cy="4249260"/>
        </a:xfrm>
        <a:prstGeom prst="rect">
          <a:avLst/>
        </a:prstGeom>
        <a:solidFill>
          <a:schemeClr val="bg1"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Создание паспорта проекта</a:t>
          </a:r>
          <a:endParaRPr lang="ru-RU" sz="1800" kern="1200" dirty="0">
            <a:solidFill>
              <a:srgbClr val="0070C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Подбор методической литературы и сюжетных картинок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Подбор дидактического и наглядного материала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Проведение беседы «Зима полна чудес и забав»</a:t>
          </a:r>
        </a:p>
      </dsp:txBody>
      <dsp:txXfrm>
        <a:off x="2302" y="1003603"/>
        <a:ext cx="2245083" cy="4249260"/>
      </dsp:txXfrm>
    </dsp:sp>
    <dsp:sp modelId="{D08D7FB4-1DD2-4A70-A8AD-304F5DFDAF85}">
      <dsp:nvSpPr>
        <dsp:cNvPr id="0" name=""/>
        <dsp:cNvSpPr/>
      </dsp:nvSpPr>
      <dsp:spPr>
        <a:xfrm>
          <a:off x="2561698" y="295386"/>
          <a:ext cx="2245083" cy="7082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Arial" panose="020B0604020202020204" pitchFamily="34" charset="0"/>
              <a:cs typeface="Arial" panose="020B0604020202020204" pitchFamily="34" charset="0"/>
            </a:rPr>
            <a:t>Деятельность детей</a:t>
          </a:r>
          <a:endParaRPr lang="ru-RU" sz="2000" kern="1200" dirty="0"/>
        </a:p>
      </dsp:txBody>
      <dsp:txXfrm>
        <a:off x="2561698" y="295386"/>
        <a:ext cx="2245083" cy="708216"/>
      </dsp:txXfrm>
    </dsp:sp>
    <dsp:sp modelId="{A2EC5E65-037F-4455-BBF8-268F4874D0A3}">
      <dsp:nvSpPr>
        <dsp:cNvPr id="0" name=""/>
        <dsp:cNvSpPr/>
      </dsp:nvSpPr>
      <dsp:spPr>
        <a:xfrm>
          <a:off x="2561698" y="1003603"/>
          <a:ext cx="2245083" cy="4249260"/>
        </a:xfrm>
        <a:prstGeom prst="rect">
          <a:avLst/>
        </a:prstGeom>
        <a:solidFill>
          <a:schemeClr val="bg1"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Участие в беседе с воспитателем</a:t>
          </a:r>
          <a:endParaRPr lang="ru-RU" sz="1800" kern="1200" dirty="0">
            <a:solidFill>
              <a:srgbClr val="0070C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Рассматривание иллюстраций</a:t>
          </a:r>
        </a:p>
      </dsp:txBody>
      <dsp:txXfrm>
        <a:off x="2561698" y="1003603"/>
        <a:ext cx="2245083" cy="4249260"/>
      </dsp:txXfrm>
    </dsp:sp>
    <dsp:sp modelId="{5CD4B141-9E4D-4FF4-876D-D6311EE7C70B}">
      <dsp:nvSpPr>
        <dsp:cNvPr id="0" name=""/>
        <dsp:cNvSpPr/>
      </dsp:nvSpPr>
      <dsp:spPr>
        <a:xfrm>
          <a:off x="5121093" y="295386"/>
          <a:ext cx="2245083" cy="7082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Arial" panose="020B0604020202020204" pitchFamily="34" charset="0"/>
              <a:cs typeface="Arial" panose="020B0604020202020204" pitchFamily="34" charset="0"/>
            </a:rPr>
            <a:t>Деятельность родителей</a:t>
          </a:r>
          <a:endParaRPr lang="ru-RU" sz="2000" kern="1200" dirty="0"/>
        </a:p>
      </dsp:txBody>
      <dsp:txXfrm>
        <a:off x="5121093" y="295386"/>
        <a:ext cx="2245083" cy="708216"/>
      </dsp:txXfrm>
    </dsp:sp>
    <dsp:sp modelId="{EB470082-CF29-423C-93CE-7B6CA0FE43C0}">
      <dsp:nvSpPr>
        <dsp:cNvPr id="0" name=""/>
        <dsp:cNvSpPr/>
      </dsp:nvSpPr>
      <dsp:spPr>
        <a:xfrm>
          <a:off x="4961176" y="1020175"/>
          <a:ext cx="2245083" cy="4249260"/>
        </a:xfrm>
        <a:prstGeom prst="rect">
          <a:avLst/>
        </a:prstGeom>
        <a:solidFill>
          <a:schemeClr val="bg1"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Участие в опросе о желании и возможности участия в проекте</a:t>
          </a:r>
          <a:endParaRPr lang="ru-RU" sz="1800" kern="1200" dirty="0">
            <a:solidFill>
              <a:srgbClr val="0070C0"/>
            </a:solidFill>
          </a:endParaRPr>
        </a:p>
      </dsp:txBody>
      <dsp:txXfrm>
        <a:off x="4961176" y="1020175"/>
        <a:ext cx="2245083" cy="424926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C30A33-C14B-4B61-A384-D46A94D9D907}">
      <dsp:nvSpPr>
        <dsp:cNvPr id="0" name=""/>
        <dsp:cNvSpPr/>
      </dsp:nvSpPr>
      <dsp:spPr>
        <a:xfrm>
          <a:off x="1484747" y="850542"/>
          <a:ext cx="5431473" cy="5431473"/>
        </a:xfrm>
        <a:prstGeom prst="blockArc">
          <a:avLst>
            <a:gd name="adj1" fmla="val 9269005"/>
            <a:gd name="adj2" fmla="val 15991799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288641-0933-4544-9092-2DDD7EE8CC7C}">
      <dsp:nvSpPr>
        <dsp:cNvPr id="0" name=""/>
        <dsp:cNvSpPr/>
      </dsp:nvSpPr>
      <dsp:spPr>
        <a:xfrm>
          <a:off x="1393671" y="676606"/>
          <a:ext cx="5431473" cy="5431473"/>
        </a:xfrm>
        <a:prstGeom prst="blockArc">
          <a:avLst>
            <a:gd name="adj1" fmla="val 2074148"/>
            <a:gd name="adj2" fmla="val 9014514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9482EB-152E-4458-94D6-820FEBC37EF4}">
      <dsp:nvSpPr>
        <dsp:cNvPr id="0" name=""/>
        <dsp:cNvSpPr/>
      </dsp:nvSpPr>
      <dsp:spPr>
        <a:xfrm>
          <a:off x="1280911" y="855052"/>
          <a:ext cx="5431473" cy="5431473"/>
        </a:xfrm>
        <a:prstGeom prst="blockArc">
          <a:avLst>
            <a:gd name="adj1" fmla="val 16256079"/>
            <a:gd name="adj2" fmla="val 1800528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3A477A-76D9-4326-BBF6-C1C302CED645}">
      <dsp:nvSpPr>
        <dsp:cNvPr id="0" name=""/>
        <dsp:cNvSpPr/>
      </dsp:nvSpPr>
      <dsp:spPr>
        <a:xfrm>
          <a:off x="2505611" y="1898487"/>
          <a:ext cx="3068569" cy="30685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latin typeface="Arial" panose="020B0604020202020204" pitchFamily="34" charset="0"/>
              <a:cs typeface="Arial" panose="020B0604020202020204" pitchFamily="34" charset="0"/>
            </a:rPr>
            <a:t>Цель проекта: активизация детей и родителей к совместной информационно-познавательной и игровой деятельности.</a:t>
          </a:r>
        </a:p>
      </dsp:txBody>
      <dsp:txXfrm>
        <a:off x="2954993" y="2347869"/>
        <a:ext cx="2169805" cy="2169805"/>
      </dsp:txXfrm>
    </dsp:sp>
    <dsp:sp modelId="{FE5FCF89-42EF-4867-8850-D92C976918AF}">
      <dsp:nvSpPr>
        <dsp:cNvPr id="0" name=""/>
        <dsp:cNvSpPr/>
      </dsp:nvSpPr>
      <dsp:spPr>
        <a:xfrm>
          <a:off x="3080986" y="-40584"/>
          <a:ext cx="1917868" cy="19178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latin typeface="Arial" panose="020B0604020202020204" pitchFamily="34" charset="0"/>
              <a:cs typeface="Arial" panose="020B0604020202020204" pitchFamily="34" charset="0"/>
            </a:rPr>
            <a:t>Задачи для педагогов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000" kern="1200" dirty="0"/>
        </a:p>
      </dsp:txBody>
      <dsp:txXfrm>
        <a:off x="3361851" y="240281"/>
        <a:ext cx="1356138" cy="1356138"/>
      </dsp:txXfrm>
    </dsp:sp>
    <dsp:sp modelId="{4BBF3D75-9ACF-4F7B-A6FA-C77A93AB78F9}">
      <dsp:nvSpPr>
        <dsp:cNvPr id="0" name=""/>
        <dsp:cNvSpPr/>
      </dsp:nvSpPr>
      <dsp:spPr>
        <a:xfrm>
          <a:off x="5334895" y="3938604"/>
          <a:ext cx="1917868" cy="19178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latin typeface="Arial" panose="020B0604020202020204" pitchFamily="34" charset="0"/>
              <a:cs typeface="Arial" panose="020B0604020202020204" pitchFamily="34" charset="0"/>
            </a:rPr>
            <a:t>Задачи для родителей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ru-RU" sz="2000" kern="1200" dirty="0"/>
        </a:p>
      </dsp:txBody>
      <dsp:txXfrm>
        <a:off x="5615760" y="4219469"/>
        <a:ext cx="1356138" cy="1356138"/>
      </dsp:txXfrm>
    </dsp:sp>
    <dsp:sp modelId="{EF732A04-77C4-4B49-934B-674CD1018CDC}">
      <dsp:nvSpPr>
        <dsp:cNvPr id="0" name=""/>
        <dsp:cNvSpPr/>
      </dsp:nvSpPr>
      <dsp:spPr>
        <a:xfrm>
          <a:off x="847508" y="3750094"/>
          <a:ext cx="1917868" cy="19178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latin typeface="Arial" panose="020B0604020202020204" pitchFamily="34" charset="0"/>
              <a:cs typeface="Arial" panose="020B0604020202020204" pitchFamily="34" charset="0"/>
            </a:rPr>
            <a:t>Задачи для детей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000" kern="1200" dirty="0"/>
        </a:p>
      </dsp:txBody>
      <dsp:txXfrm>
        <a:off x="1128373" y="4030959"/>
        <a:ext cx="1356138" cy="135613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8D0FC8-9ED2-477E-8547-0A385B030306}">
      <dsp:nvSpPr>
        <dsp:cNvPr id="0" name=""/>
        <dsp:cNvSpPr/>
      </dsp:nvSpPr>
      <dsp:spPr>
        <a:xfrm>
          <a:off x="2302" y="30968"/>
          <a:ext cx="2245083" cy="835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Arial" panose="020B0604020202020204" pitchFamily="34" charset="0"/>
              <a:cs typeface="Arial" panose="020B0604020202020204" pitchFamily="34" charset="0"/>
            </a:rPr>
            <a:t>Деятельность педагога</a:t>
          </a:r>
          <a:endParaRPr lang="ru-RU" sz="2000" kern="1200" dirty="0"/>
        </a:p>
      </dsp:txBody>
      <dsp:txXfrm>
        <a:off x="2302" y="30968"/>
        <a:ext cx="2245083" cy="835200"/>
      </dsp:txXfrm>
    </dsp:sp>
    <dsp:sp modelId="{247393A2-E597-4871-A7E4-02299E19AF96}">
      <dsp:nvSpPr>
        <dsp:cNvPr id="0" name=""/>
        <dsp:cNvSpPr/>
      </dsp:nvSpPr>
      <dsp:spPr>
        <a:xfrm>
          <a:off x="2302" y="866168"/>
          <a:ext cx="2245083" cy="4219065"/>
        </a:xfrm>
        <a:prstGeom prst="rect">
          <a:avLst/>
        </a:prstGeom>
        <a:solidFill>
          <a:schemeClr val="bg1"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Создание презентации «Зимние игры и забавы»</a:t>
          </a:r>
          <a:endParaRPr lang="ru-RU" sz="1800" kern="1200" dirty="0">
            <a:solidFill>
              <a:srgbClr val="0070C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Чтение рассказа </a:t>
          </a:r>
          <a:r>
            <a:rPr lang="ru-RU" sz="1800" kern="1200" dirty="0" err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В.Осеевой</a:t>
          </a:r>
          <a:r>
            <a:rPr lang="ru-RU" sz="1800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 «На катке»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Проведение опытов «Снег и лед»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Проведение дидактических и подвижных игр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Проведение рисования и лепки</a:t>
          </a:r>
        </a:p>
      </dsp:txBody>
      <dsp:txXfrm>
        <a:off x="2302" y="866168"/>
        <a:ext cx="2245083" cy="4219065"/>
      </dsp:txXfrm>
    </dsp:sp>
    <dsp:sp modelId="{786FB636-A64D-4655-B457-1DA52F929715}">
      <dsp:nvSpPr>
        <dsp:cNvPr id="0" name=""/>
        <dsp:cNvSpPr/>
      </dsp:nvSpPr>
      <dsp:spPr>
        <a:xfrm>
          <a:off x="2561698" y="30968"/>
          <a:ext cx="2245083" cy="835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Arial" panose="020B0604020202020204" pitchFamily="34" charset="0"/>
              <a:cs typeface="Arial" panose="020B0604020202020204" pitchFamily="34" charset="0"/>
            </a:rPr>
            <a:t>Деятельность детей</a:t>
          </a:r>
          <a:endParaRPr lang="ru-RU" sz="2000" kern="1200" dirty="0"/>
        </a:p>
      </dsp:txBody>
      <dsp:txXfrm>
        <a:off x="2561698" y="30968"/>
        <a:ext cx="2245083" cy="835200"/>
      </dsp:txXfrm>
    </dsp:sp>
    <dsp:sp modelId="{AB993DA1-A2D1-41E3-AC54-8DDD2EA81D0C}">
      <dsp:nvSpPr>
        <dsp:cNvPr id="0" name=""/>
        <dsp:cNvSpPr/>
      </dsp:nvSpPr>
      <dsp:spPr>
        <a:xfrm>
          <a:off x="2561698" y="866168"/>
          <a:ext cx="2245083" cy="4219065"/>
        </a:xfrm>
        <a:prstGeom prst="rect">
          <a:avLst/>
        </a:prstGeom>
        <a:solidFill>
          <a:schemeClr val="bg1"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Участие в беседах</a:t>
          </a:r>
          <a:endParaRPr lang="ru-RU" sz="1800" kern="1200" dirty="0">
            <a:solidFill>
              <a:srgbClr val="0070C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Создание рисунков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Создание снежных построек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Участие в подвижных играх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Организация сюжетно-ролевой игры «На катке»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Отгадывание загадок</a:t>
          </a:r>
        </a:p>
      </dsp:txBody>
      <dsp:txXfrm>
        <a:off x="2561698" y="866168"/>
        <a:ext cx="2245083" cy="4219065"/>
      </dsp:txXfrm>
    </dsp:sp>
    <dsp:sp modelId="{F9C058EF-2355-4495-8950-70562EC3F09F}">
      <dsp:nvSpPr>
        <dsp:cNvPr id="0" name=""/>
        <dsp:cNvSpPr/>
      </dsp:nvSpPr>
      <dsp:spPr>
        <a:xfrm>
          <a:off x="5121093" y="30968"/>
          <a:ext cx="2245083" cy="835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Arial" panose="020B0604020202020204" pitchFamily="34" charset="0"/>
              <a:cs typeface="Arial" panose="020B0604020202020204" pitchFamily="34" charset="0"/>
            </a:rPr>
            <a:t>Деятельность родителей</a:t>
          </a:r>
          <a:endParaRPr lang="ru-RU" sz="2000" kern="1200" dirty="0"/>
        </a:p>
      </dsp:txBody>
      <dsp:txXfrm>
        <a:off x="5121093" y="30968"/>
        <a:ext cx="2245083" cy="835200"/>
      </dsp:txXfrm>
    </dsp:sp>
    <dsp:sp modelId="{E37BF3D0-97AB-475D-9122-3B17F6C4F678}">
      <dsp:nvSpPr>
        <dsp:cNvPr id="0" name=""/>
        <dsp:cNvSpPr/>
      </dsp:nvSpPr>
      <dsp:spPr>
        <a:xfrm>
          <a:off x="5121093" y="866168"/>
          <a:ext cx="2245083" cy="4219065"/>
        </a:xfrm>
        <a:prstGeom prst="rect">
          <a:avLst/>
        </a:prstGeom>
        <a:solidFill>
          <a:schemeClr val="bg1"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Посмотреть вместе с детьми обучающий фильм «Игры зимой, правила поведения на льду»;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Помощь детям в создании совместных рисунков для выставки</a:t>
          </a:r>
          <a:endParaRPr lang="ru-RU" sz="1800" kern="1200" dirty="0">
            <a:solidFill>
              <a:srgbClr val="0070C0"/>
            </a:solidFill>
          </a:endParaRPr>
        </a:p>
      </dsp:txBody>
      <dsp:txXfrm>
        <a:off x="5121093" y="866168"/>
        <a:ext cx="2245083" cy="421906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CEF352-8D98-46B5-BDB4-C8F82E2D42E9}">
      <dsp:nvSpPr>
        <dsp:cNvPr id="0" name=""/>
        <dsp:cNvSpPr/>
      </dsp:nvSpPr>
      <dsp:spPr>
        <a:xfrm>
          <a:off x="3575" y="1123194"/>
          <a:ext cx="3126827" cy="312682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2080" tIns="22860" rIns="17208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Снежные постройки на территории детского сада</a:t>
          </a:r>
          <a:endParaRPr lang="ru-RU" sz="1800" kern="1200" dirty="0">
            <a:solidFill>
              <a:schemeClr val="bg1"/>
            </a:solidFill>
          </a:endParaRPr>
        </a:p>
      </dsp:txBody>
      <dsp:txXfrm>
        <a:off x="461488" y="1581107"/>
        <a:ext cx="2211001" cy="2211001"/>
      </dsp:txXfrm>
    </dsp:sp>
    <dsp:sp modelId="{125A369F-A73B-4488-ABD8-4BCDCA6F61F7}">
      <dsp:nvSpPr>
        <dsp:cNvPr id="0" name=""/>
        <dsp:cNvSpPr/>
      </dsp:nvSpPr>
      <dsp:spPr>
        <a:xfrm>
          <a:off x="2505038" y="1123194"/>
          <a:ext cx="3126827" cy="312682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2080" tIns="22860" rIns="17208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Стенгазета «Зимние игры и забавы»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800" kern="1200" dirty="0">
            <a:solidFill>
              <a:srgbClr val="0070C0"/>
            </a:solidFill>
          </a:endParaRPr>
        </a:p>
      </dsp:txBody>
      <dsp:txXfrm>
        <a:off x="2962951" y="1581107"/>
        <a:ext cx="2211001" cy="2211001"/>
      </dsp:txXfrm>
    </dsp:sp>
    <dsp:sp modelId="{CFEF50AB-F9A5-442A-B008-9DF706F206C6}">
      <dsp:nvSpPr>
        <dsp:cNvPr id="0" name=""/>
        <dsp:cNvSpPr/>
      </dsp:nvSpPr>
      <dsp:spPr>
        <a:xfrm>
          <a:off x="5006500" y="1123194"/>
          <a:ext cx="3126827" cy="312682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2080" tIns="22860" rIns="17208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Презентация проделанной работы для родителей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800" kern="1200" dirty="0">
            <a:solidFill>
              <a:srgbClr val="0070C0"/>
            </a:solidFill>
          </a:endParaRPr>
        </a:p>
      </dsp:txBody>
      <dsp:txXfrm>
        <a:off x="5464413" y="1581107"/>
        <a:ext cx="2211001" cy="22110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5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5.xml"/><Relationship Id="rId5" Type="http://schemas.openxmlformats.org/officeDocument/2006/relationships/diagramData" Target="../diagrams/data5.xml"/><Relationship Id="rId10" Type="http://schemas.openxmlformats.org/officeDocument/2006/relationships/slide" Target="slide11.xml"/><Relationship Id="rId4" Type="http://schemas.microsoft.com/office/2007/relationships/hdphoto" Target="../media/hdphoto1.wdp"/><Relationship Id="rId9" Type="http://schemas.microsoft.com/office/2007/relationships/diagramDrawing" Target="../diagrams/drawing5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10" Type="http://schemas.openxmlformats.org/officeDocument/2006/relationships/slide" Target="slide11.xml"/><Relationship Id="rId4" Type="http://schemas.microsoft.com/office/2007/relationships/hdphoto" Target="../media/hdphoto1.wdp"/><Relationship Id="rId9" Type="http://schemas.microsoft.com/office/2007/relationships/diagramDrawing" Target="../diagrams/drawing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13" Type="http://schemas.openxmlformats.org/officeDocument/2006/relationships/slide" Target="slide8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3.xml"/><Relationship Id="rId12" Type="http://schemas.openxmlformats.org/officeDocument/2006/relationships/slide" Target="slide7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3.xml"/><Relationship Id="rId11" Type="http://schemas.openxmlformats.org/officeDocument/2006/relationships/slide" Target="slide6.xml"/><Relationship Id="rId5" Type="http://schemas.openxmlformats.org/officeDocument/2006/relationships/diagramData" Target="../diagrams/data3.xml"/><Relationship Id="rId10" Type="http://schemas.openxmlformats.org/officeDocument/2006/relationships/slide" Target="slide11.xml"/><Relationship Id="rId4" Type="http://schemas.microsoft.com/office/2007/relationships/hdphoto" Target="../media/hdphoto1.wdp"/><Relationship Id="rId9" Type="http://schemas.microsoft.com/office/2007/relationships/diagramDrawing" Target="../diagrams/drawin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5" Type="http://schemas.openxmlformats.org/officeDocument/2006/relationships/slide" Target="slide5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5" Type="http://schemas.openxmlformats.org/officeDocument/2006/relationships/slide" Target="slide5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5" Type="http://schemas.openxmlformats.org/officeDocument/2006/relationships/slide" Target="slide5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4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10" Type="http://schemas.openxmlformats.org/officeDocument/2006/relationships/slide" Target="slide9.xml"/><Relationship Id="rId4" Type="http://schemas.microsoft.com/office/2007/relationships/hdphoto" Target="../media/hdphoto1.wdp"/><Relationship Id="rId9" Type="http://schemas.microsoft.com/office/2007/relationships/diagramDrawing" Target="../diagrams/drawin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зима.jf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07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966" y="548680"/>
            <a:ext cx="8229600" cy="132556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Государственного бюджетного общеобразовательного учреждения города Москвы  "Школа № 2101"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rmAutofit/>
          </a:bodyPr>
          <a:lstStyle/>
          <a:p>
            <a:pPr algn="ctr"/>
            <a:endParaRPr lang="ru-RU" sz="3200" b="1" dirty="0">
              <a:solidFill>
                <a:srgbClr val="002060"/>
              </a:solidFill>
              <a:latin typeface="Monotype Corsiva" pitchFamily="66" charset="0"/>
            </a:endParaRP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Monotype Corsiva" pitchFamily="66" charset="0"/>
              </a:rPr>
              <a:t>Экологический   проект </a:t>
            </a:r>
            <a:r>
              <a:rPr lang="ru-RU" sz="3600" b="1" dirty="0">
                <a:solidFill>
                  <a:srgbClr val="002060"/>
                </a:solidFill>
                <a:latin typeface="Monotype Corsiva" pitchFamily="66" charset="0"/>
              </a:rPr>
              <a:t>«</a:t>
            </a:r>
            <a:r>
              <a:rPr lang="ru-RU" b="1" dirty="0">
                <a:solidFill>
                  <a:srgbClr val="002060"/>
                </a:solidFill>
                <a:latin typeface="Monotype Corsiva" pitchFamily="66" charset="0"/>
              </a:rPr>
              <a:t>Зимние забавы</a:t>
            </a:r>
            <a:r>
              <a:rPr lang="ru-RU" sz="3600" b="1" dirty="0">
                <a:solidFill>
                  <a:srgbClr val="002060"/>
                </a:solidFill>
                <a:latin typeface="Monotype Corsiva" pitchFamily="66" charset="0"/>
              </a:rPr>
              <a:t>» </a:t>
            </a:r>
            <a:endParaRPr lang="ru-RU" sz="3200" b="1" dirty="0">
              <a:solidFill>
                <a:srgbClr val="002060"/>
              </a:solidFill>
              <a:latin typeface="Monotype Corsiva" pitchFamily="66" charset="0"/>
            </a:endParaRPr>
          </a:p>
          <a:p>
            <a:pPr marL="0" indent="0" algn="ctr">
              <a:buNone/>
            </a:pPr>
            <a:r>
              <a:rPr lang="ru-RU" sz="3600" b="1" dirty="0">
                <a:solidFill>
                  <a:srgbClr val="002060"/>
                </a:solidFill>
                <a:latin typeface="Monotype Corsiva" pitchFamily="66" charset="0"/>
              </a:rPr>
              <a:t>для детей  подготовительной группы</a:t>
            </a:r>
          </a:p>
          <a:p>
            <a:pPr algn="r"/>
            <a:r>
              <a:rPr lang="ru-RU" sz="3600" b="1" dirty="0">
                <a:solidFill>
                  <a:srgbClr val="002060"/>
                </a:solidFill>
                <a:latin typeface="Monotype Corsiva" pitchFamily="66" charset="0"/>
              </a:rPr>
              <a:t>Воспитатель: Токарева Людмила Владимировна</a:t>
            </a:r>
          </a:p>
          <a:p>
            <a:pPr algn="ctr"/>
            <a:r>
              <a:rPr lang="ru-RU" sz="3600" b="1" dirty="0">
                <a:solidFill>
                  <a:srgbClr val="002060"/>
                </a:solidFill>
                <a:highlight>
                  <a:srgbClr val="00FFFF"/>
                </a:highlight>
                <a:latin typeface="Monotype Corsiva" pitchFamily="66" charset="0"/>
              </a:rPr>
              <a:t>Декабрь2019– январь 2020год</a:t>
            </a:r>
            <a:endParaRPr lang="ru-RU" sz="3200" b="1" dirty="0">
              <a:solidFill>
                <a:srgbClr val="002060"/>
              </a:solidFill>
              <a:highlight>
                <a:srgbClr val="00FFFF"/>
              </a:highligh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4043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" y="-23241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-23241"/>
            <a:ext cx="1954188" cy="19541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31376" y="382685"/>
            <a:ext cx="594893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Заключительный этап</a:t>
            </a:r>
            <a:endParaRPr lang="ru-RU" sz="4400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940831238"/>
              </p:ext>
            </p:extLst>
          </p:nvPr>
        </p:nvGraphicFramePr>
        <p:xfrm>
          <a:off x="724558" y="1180604"/>
          <a:ext cx="8136904" cy="5373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6" name="Стрелка вправо 5">
            <a:hlinkClick r:id="rId10" action="ppaction://hlinksldjump"/>
          </p:cNvPr>
          <p:cNvSpPr/>
          <p:nvPr/>
        </p:nvSpPr>
        <p:spPr>
          <a:xfrm>
            <a:off x="7740352" y="5949280"/>
            <a:ext cx="936104" cy="7647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924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Admin\Desktop\зима.jfif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06" y="0"/>
            <a:ext cx="913149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7200" b="1" dirty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7200" b="1" dirty="0">
                <a:solidFill>
                  <a:srgbClr val="002060"/>
                </a:solidFill>
                <a:latin typeface="Monotype Corsiva" pitchFamily="66" charset="0"/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898934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зима.jf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>
            <a:extLst>
              <a:ext uri="{FF2B5EF4-FFF2-40B4-BE49-F238E27FC236}">
                <a16:creationId xmlns:a16="http://schemas.microsoft.com/office/drawing/2014/main" id="{C5AE916E-CF7C-487D-88BE-CB234A15CF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95577832-0363-4B08-BBC7-E23B981FF7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Схема 5">
            <a:extLst>
              <a:ext uri="{FF2B5EF4-FFF2-40B4-BE49-F238E27FC236}">
                <a16:creationId xmlns:a16="http://schemas.microsoft.com/office/drawing/2014/main" id="{10F5902B-3C29-4B44-BB2A-29DEA2C466DB}"/>
              </a:ext>
            </a:extLst>
          </p:cNvPr>
          <p:cNvGraphicFramePr/>
          <p:nvPr/>
        </p:nvGraphicFramePr>
        <p:xfrm>
          <a:off x="251520" y="347204"/>
          <a:ext cx="7440488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82479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зима.jf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>
            <a:extLst>
              <a:ext uri="{FF2B5EF4-FFF2-40B4-BE49-F238E27FC236}">
                <a16:creationId xmlns:a16="http://schemas.microsoft.com/office/drawing/2014/main" id="{C5AE916E-CF7C-487D-88BE-CB234A15CF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95577832-0363-4B08-BBC7-E23B981FF7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885A3EB9-C6C5-4F46-A524-050605C01707}"/>
              </a:ext>
            </a:extLst>
          </p:cNvPr>
          <p:cNvGrpSpPr/>
          <p:nvPr/>
        </p:nvGrpSpPr>
        <p:grpSpPr>
          <a:xfrm>
            <a:off x="887760" y="673471"/>
            <a:ext cx="7368480" cy="1964025"/>
            <a:chOff x="0" y="434050"/>
            <a:chExt cx="7368480" cy="1964025"/>
          </a:xfrm>
        </p:grpSpPr>
        <p:sp>
          <p:nvSpPr>
            <p:cNvPr id="28" name="Прямоугольник 27">
              <a:extLst>
                <a:ext uri="{FF2B5EF4-FFF2-40B4-BE49-F238E27FC236}">
                  <a16:creationId xmlns:a16="http://schemas.microsoft.com/office/drawing/2014/main" id="{7D2A5C0E-4701-43B4-9E40-07B42CEDE244}"/>
                </a:ext>
              </a:extLst>
            </p:cNvPr>
            <p:cNvSpPr/>
            <p:nvPr/>
          </p:nvSpPr>
          <p:spPr>
            <a:xfrm>
              <a:off x="0" y="434050"/>
              <a:ext cx="7368480" cy="1964025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7768C4B-BA4E-47C6-A007-F72F06C15F20}"/>
                </a:ext>
              </a:extLst>
            </p:cNvPr>
            <p:cNvSpPr txBox="1"/>
            <p:nvPr/>
          </p:nvSpPr>
          <p:spPr>
            <a:xfrm>
              <a:off x="0" y="434050"/>
              <a:ext cx="7368480" cy="19640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71876" tIns="604012" rIns="571876" bIns="128016" numCol="1" spcCol="1270" anchor="t" anchorCtr="0">
              <a:noAutofit/>
            </a:bodyPr>
            <a:lstStyle/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ru-RU" sz="1800" kern="1200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на «Утреннем круге», используя модель трех вопросов, мы поняли, что дети мало знают о зимних забавах, не всегда могут  организовать игры зимой. Проведя опрос среди родителей, мы выяснили, что родители мало играют с детьми зимой.</a:t>
              </a:r>
              <a:endParaRPr lang="ru-RU" sz="1800" kern="1200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1F594458-89D3-4E16-B73C-C41E3A73CC6B}"/>
              </a:ext>
            </a:extLst>
          </p:cNvPr>
          <p:cNvGrpSpPr/>
          <p:nvPr/>
        </p:nvGrpSpPr>
        <p:grpSpPr>
          <a:xfrm>
            <a:off x="1227063" y="295598"/>
            <a:ext cx="5157936" cy="856080"/>
            <a:chOff x="339303" y="56177"/>
            <a:chExt cx="5157936" cy="856080"/>
          </a:xfrm>
        </p:grpSpPr>
        <p:sp>
          <p:nvSpPr>
            <p:cNvPr id="26" name="Прямоугольник: скругленные углы 25">
              <a:extLst>
                <a:ext uri="{FF2B5EF4-FFF2-40B4-BE49-F238E27FC236}">
                  <a16:creationId xmlns:a16="http://schemas.microsoft.com/office/drawing/2014/main" id="{CD3E53D9-64FF-4F7E-BC49-8FD1A28A2F0C}"/>
                </a:ext>
              </a:extLst>
            </p:cNvPr>
            <p:cNvSpPr/>
            <p:nvPr/>
          </p:nvSpPr>
          <p:spPr>
            <a:xfrm>
              <a:off x="339303" y="56177"/>
              <a:ext cx="5157936" cy="85608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Прямоугольник: скругленные углы 6">
              <a:extLst>
                <a:ext uri="{FF2B5EF4-FFF2-40B4-BE49-F238E27FC236}">
                  <a16:creationId xmlns:a16="http://schemas.microsoft.com/office/drawing/2014/main" id="{A6AACBEB-56F4-410A-A49F-D406AFA6CDBE}"/>
                </a:ext>
              </a:extLst>
            </p:cNvPr>
            <p:cNvSpPr txBox="1"/>
            <p:nvPr/>
          </p:nvSpPr>
          <p:spPr>
            <a:xfrm>
              <a:off x="381093" y="97967"/>
              <a:ext cx="5074356" cy="7725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4958" tIns="0" rIns="194958" bIns="0" numCol="1" spcCol="1270" anchor="ctr" anchorCtr="0">
              <a:noAutofit/>
            </a:bodyPr>
            <a:lstStyle/>
            <a:p>
              <a:pPr marL="0" lvl="0" indent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2000" b="1" kern="1200" dirty="0">
                  <a:latin typeface="Arial" pitchFamily="34" charset="0"/>
                  <a:cs typeface="Arial" pitchFamily="34" charset="0"/>
                </a:rPr>
                <a:t>Актуальность проекта: </a:t>
              </a:r>
              <a:endParaRPr lang="ru-RU" sz="2000" kern="1200" dirty="0"/>
            </a:p>
          </p:txBody>
        </p:sp>
      </p:grpSp>
      <p:grpSp>
        <p:nvGrpSpPr>
          <p:cNvPr id="14" name="Группа 13">
            <a:extLst>
              <a:ext uri="{FF2B5EF4-FFF2-40B4-BE49-F238E27FC236}">
                <a16:creationId xmlns:a16="http://schemas.microsoft.com/office/drawing/2014/main" id="{BDE50CE2-160C-4D5B-B65B-34CF53B80289}"/>
              </a:ext>
            </a:extLst>
          </p:cNvPr>
          <p:cNvGrpSpPr/>
          <p:nvPr/>
        </p:nvGrpSpPr>
        <p:grpSpPr>
          <a:xfrm>
            <a:off x="887760" y="3222136"/>
            <a:ext cx="7368480" cy="1781325"/>
            <a:chOff x="0" y="2982715"/>
            <a:chExt cx="7368480" cy="1781325"/>
          </a:xfrm>
        </p:grpSpPr>
        <p:sp>
          <p:nvSpPr>
            <p:cNvPr id="24" name="Прямоугольник 23">
              <a:extLst>
                <a:ext uri="{FF2B5EF4-FFF2-40B4-BE49-F238E27FC236}">
                  <a16:creationId xmlns:a16="http://schemas.microsoft.com/office/drawing/2014/main" id="{0A67CA84-3230-4025-B470-9043C6E585C7}"/>
                </a:ext>
              </a:extLst>
            </p:cNvPr>
            <p:cNvSpPr/>
            <p:nvPr/>
          </p:nvSpPr>
          <p:spPr>
            <a:xfrm>
              <a:off x="0" y="2982715"/>
              <a:ext cx="7368480" cy="1781325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5A91109-417C-4A66-9843-2C7DA22D201E}"/>
                </a:ext>
              </a:extLst>
            </p:cNvPr>
            <p:cNvSpPr txBox="1"/>
            <p:nvPr/>
          </p:nvSpPr>
          <p:spPr>
            <a:xfrm>
              <a:off x="0" y="2982715"/>
              <a:ext cx="7368480" cy="17813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71876" tIns="604012" rIns="571876" bIns="128016" numCol="1" spcCol="1270" anchor="t" anchorCtr="0">
              <a:noAutofit/>
            </a:bodyPr>
            <a:lstStyle/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ru-RU" sz="1800" kern="12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информационный (интернет, книги, сборник подвижных игр, аудиозаписи)</a:t>
              </a:r>
              <a:endParaRPr lang="ru-RU" sz="1800" kern="1200" dirty="0">
                <a:solidFill>
                  <a:srgbClr val="0070C0"/>
                </a:solidFill>
              </a:endParaRP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ru-RU" sz="1800" kern="12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финансовые (покупка шапочек для п/и, призов)</a:t>
              </a: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ru-RU" sz="1800" kern="12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человеческие (дети, родители, педагоги)</a:t>
              </a:r>
            </a:p>
          </p:txBody>
        </p:sp>
      </p:grpSp>
      <p:grpSp>
        <p:nvGrpSpPr>
          <p:cNvPr id="15" name="Группа 14">
            <a:extLst>
              <a:ext uri="{FF2B5EF4-FFF2-40B4-BE49-F238E27FC236}">
                <a16:creationId xmlns:a16="http://schemas.microsoft.com/office/drawing/2014/main" id="{848CADF5-AE64-4117-A96F-1E7E175686FC}"/>
              </a:ext>
            </a:extLst>
          </p:cNvPr>
          <p:cNvGrpSpPr/>
          <p:nvPr/>
        </p:nvGrpSpPr>
        <p:grpSpPr>
          <a:xfrm>
            <a:off x="1919538" y="2848295"/>
            <a:ext cx="5157936" cy="856080"/>
            <a:chOff x="1031778" y="2608874"/>
            <a:chExt cx="5157936" cy="856080"/>
          </a:xfrm>
        </p:grpSpPr>
        <p:sp>
          <p:nvSpPr>
            <p:cNvPr id="22" name="Прямоугольник: скругленные углы 21">
              <a:extLst>
                <a:ext uri="{FF2B5EF4-FFF2-40B4-BE49-F238E27FC236}">
                  <a16:creationId xmlns:a16="http://schemas.microsoft.com/office/drawing/2014/main" id="{95817E21-D7FD-42DB-A135-9779F4ED680E}"/>
                </a:ext>
              </a:extLst>
            </p:cNvPr>
            <p:cNvSpPr/>
            <p:nvPr/>
          </p:nvSpPr>
          <p:spPr>
            <a:xfrm>
              <a:off x="1031778" y="2608874"/>
              <a:ext cx="5157936" cy="85608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Прямоугольник: скругленные углы 10">
              <a:extLst>
                <a:ext uri="{FF2B5EF4-FFF2-40B4-BE49-F238E27FC236}">
                  <a16:creationId xmlns:a16="http://schemas.microsoft.com/office/drawing/2014/main" id="{CAE60627-64F5-48F0-BB95-B2877710FC9B}"/>
                </a:ext>
              </a:extLst>
            </p:cNvPr>
            <p:cNvSpPr txBox="1"/>
            <p:nvPr/>
          </p:nvSpPr>
          <p:spPr>
            <a:xfrm>
              <a:off x="1073568" y="2650664"/>
              <a:ext cx="5074356" cy="7725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4958" tIns="0" rIns="194958" bIns="0" numCol="1" spcCol="1270" anchor="ctr" anchorCtr="0">
              <a:noAutofit/>
            </a:bodyPr>
            <a:lstStyle/>
            <a:p>
              <a:pPr marL="0" lvl="0" indent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2000" kern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Ресурсы:</a:t>
              </a:r>
              <a:r>
                <a:rPr lang="ru-RU" sz="1700" kern="12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ru-RU" sz="1700" kern="1200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16" name="Группа 15">
            <a:extLst>
              <a:ext uri="{FF2B5EF4-FFF2-40B4-BE49-F238E27FC236}">
                <a16:creationId xmlns:a16="http://schemas.microsoft.com/office/drawing/2014/main" id="{79F45945-2C22-4BC8-B958-168555F5ABC7}"/>
              </a:ext>
            </a:extLst>
          </p:cNvPr>
          <p:cNvGrpSpPr/>
          <p:nvPr/>
        </p:nvGrpSpPr>
        <p:grpSpPr>
          <a:xfrm>
            <a:off x="887760" y="5588101"/>
            <a:ext cx="7368480" cy="982012"/>
            <a:chOff x="0" y="5348680"/>
            <a:chExt cx="7368480" cy="982012"/>
          </a:xfrm>
        </p:grpSpPr>
        <p:sp>
          <p:nvSpPr>
            <p:cNvPr id="20" name="Прямоугольник 19">
              <a:extLst>
                <a:ext uri="{FF2B5EF4-FFF2-40B4-BE49-F238E27FC236}">
                  <a16:creationId xmlns:a16="http://schemas.microsoft.com/office/drawing/2014/main" id="{4B27205F-1B4A-449A-990E-EB84A534961C}"/>
                </a:ext>
              </a:extLst>
            </p:cNvPr>
            <p:cNvSpPr/>
            <p:nvPr/>
          </p:nvSpPr>
          <p:spPr>
            <a:xfrm>
              <a:off x="0" y="5348680"/>
              <a:ext cx="7368480" cy="982012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D9426EC-D36A-483F-AFB5-585736938642}"/>
                </a:ext>
              </a:extLst>
            </p:cNvPr>
            <p:cNvSpPr txBox="1"/>
            <p:nvPr/>
          </p:nvSpPr>
          <p:spPr>
            <a:xfrm>
              <a:off x="0" y="5348680"/>
              <a:ext cx="7368480" cy="9820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71876" tIns="604012" rIns="571876" bIns="128016" numCol="1" spcCol="1270" anchor="t" anchorCtr="0">
              <a:noAutofit/>
            </a:bodyPr>
            <a:lstStyle/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ru-RU" sz="1800" kern="12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С 17 января по 21 января </a:t>
              </a:r>
            </a:p>
          </p:txBody>
        </p:sp>
      </p:grpSp>
      <p:grpSp>
        <p:nvGrpSpPr>
          <p:cNvPr id="17" name="Группа 16">
            <a:extLst>
              <a:ext uri="{FF2B5EF4-FFF2-40B4-BE49-F238E27FC236}">
                <a16:creationId xmlns:a16="http://schemas.microsoft.com/office/drawing/2014/main" id="{07402E97-50B3-44BC-A580-C40AF617BE2F}"/>
              </a:ext>
            </a:extLst>
          </p:cNvPr>
          <p:cNvGrpSpPr/>
          <p:nvPr/>
        </p:nvGrpSpPr>
        <p:grpSpPr>
          <a:xfrm>
            <a:off x="2639638" y="5229147"/>
            <a:ext cx="5157936" cy="856080"/>
            <a:chOff x="1751878" y="4989726"/>
            <a:chExt cx="5157936" cy="856080"/>
          </a:xfrm>
        </p:grpSpPr>
        <p:sp>
          <p:nvSpPr>
            <p:cNvPr id="18" name="Прямоугольник: скругленные углы 17">
              <a:extLst>
                <a:ext uri="{FF2B5EF4-FFF2-40B4-BE49-F238E27FC236}">
                  <a16:creationId xmlns:a16="http://schemas.microsoft.com/office/drawing/2014/main" id="{E9243B76-CC04-49D4-8791-CBAEA3C9F4DA}"/>
                </a:ext>
              </a:extLst>
            </p:cNvPr>
            <p:cNvSpPr/>
            <p:nvPr/>
          </p:nvSpPr>
          <p:spPr>
            <a:xfrm>
              <a:off x="1751878" y="4989726"/>
              <a:ext cx="5157936" cy="85608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Прямоугольник: скругленные углы 14">
              <a:extLst>
                <a:ext uri="{FF2B5EF4-FFF2-40B4-BE49-F238E27FC236}">
                  <a16:creationId xmlns:a16="http://schemas.microsoft.com/office/drawing/2014/main" id="{FCC3D4C3-B472-423F-9B7B-CC602BC99829}"/>
                </a:ext>
              </a:extLst>
            </p:cNvPr>
            <p:cNvSpPr txBox="1"/>
            <p:nvPr/>
          </p:nvSpPr>
          <p:spPr>
            <a:xfrm>
              <a:off x="1793668" y="5031516"/>
              <a:ext cx="5074356" cy="7725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4958" tIns="0" rIns="194958" bIns="0" numCol="1" spcCol="1270" anchor="ctr" anchorCtr="0">
              <a:noAutofit/>
            </a:bodyPr>
            <a:lstStyle/>
            <a:p>
              <a:pPr marL="0" lvl="0" indent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2000" b="1" kern="12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Сроки реализации</a:t>
              </a:r>
              <a:endParaRPr lang="ru-RU" sz="2000" kern="12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8484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" y="-23241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5326" y="-32221"/>
            <a:ext cx="1954188" cy="1954188"/>
          </a:xfrm>
          <a:prstGeom prst="rect">
            <a:avLst/>
          </a:prstGeom>
        </p:spPr>
      </p:pic>
      <p:graphicFrame>
        <p:nvGraphicFramePr>
          <p:cNvPr id="4" name="Схема 3"/>
          <p:cNvGraphicFramePr/>
          <p:nvPr/>
        </p:nvGraphicFramePr>
        <p:xfrm>
          <a:off x="179512" y="790823"/>
          <a:ext cx="7368480" cy="554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15616" y="20141"/>
            <a:ext cx="64036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Подготовительный этап</a:t>
            </a:r>
            <a:endParaRPr lang="ru-RU" sz="4400" dirty="0"/>
          </a:p>
        </p:txBody>
      </p:sp>
      <p:sp>
        <p:nvSpPr>
          <p:cNvPr id="9" name="Стрелка вправо 8">
            <a:hlinkClick r:id="rId10" action="ppaction://hlinksldjump"/>
          </p:cNvPr>
          <p:cNvSpPr/>
          <p:nvPr/>
        </p:nvSpPr>
        <p:spPr>
          <a:xfrm>
            <a:off x="7884368" y="5949280"/>
            <a:ext cx="936104" cy="7647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901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" y="-23241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7334" y="-35396"/>
            <a:ext cx="1954188" cy="1954188"/>
          </a:xfrm>
          <a:prstGeom prst="rect">
            <a:avLst/>
          </a:prstGeom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098112621"/>
              </p:ext>
            </p:extLst>
          </p:nvPr>
        </p:nvGraphicFramePr>
        <p:xfrm>
          <a:off x="755576" y="260648"/>
          <a:ext cx="7992888" cy="6597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5" name="Стрелка вправо 4">
            <a:hlinkClick r:id="rId10" action="ppaction://hlinksldjump"/>
          </p:cNvPr>
          <p:cNvSpPr/>
          <p:nvPr/>
        </p:nvSpPr>
        <p:spPr>
          <a:xfrm>
            <a:off x="7956376" y="5710944"/>
            <a:ext cx="936104" cy="7647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>
            <a:hlinkClick r:id="rId11" action="ppaction://hlinksldjump"/>
          </p:cNvPr>
          <p:cNvSpPr/>
          <p:nvPr/>
        </p:nvSpPr>
        <p:spPr>
          <a:xfrm>
            <a:off x="4537232" y="1412776"/>
            <a:ext cx="610832" cy="526976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>
            <a:hlinkClick r:id="rId12" action="ppaction://hlinksldjump"/>
          </p:cNvPr>
          <p:cNvSpPr/>
          <p:nvPr/>
        </p:nvSpPr>
        <p:spPr>
          <a:xfrm>
            <a:off x="2195736" y="5447456"/>
            <a:ext cx="610832" cy="526976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>
            <a:hlinkClick r:id="rId13" action="ppaction://hlinksldjump"/>
          </p:cNvPr>
          <p:cNvSpPr/>
          <p:nvPr/>
        </p:nvSpPr>
        <p:spPr>
          <a:xfrm>
            <a:off x="6876256" y="5447456"/>
            <a:ext cx="610832" cy="526976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276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/>
          <a:lstStyle/>
          <a:p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Задачи для педагога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0"/>
            <a:ext cx="1954188" cy="1954188"/>
          </a:xfrm>
          <a:prstGeom prst="rect">
            <a:avLst/>
          </a:prstGeom>
        </p:spPr>
      </p:pic>
      <p:sp>
        <p:nvSpPr>
          <p:cNvPr id="5" name="Стрелка вправо 4">
            <a:hlinkClick r:id="rId5" action="ppaction://hlinksldjump"/>
          </p:cNvPr>
          <p:cNvSpPr/>
          <p:nvPr/>
        </p:nvSpPr>
        <p:spPr>
          <a:xfrm rot="10800000">
            <a:off x="179512" y="5779150"/>
            <a:ext cx="1008112" cy="834362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14612" y="1556792"/>
            <a:ext cx="6768752" cy="4419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480"/>
              </a:spcBef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организовать беседы с детьми на тему: «Зима полна чудес и забав», «Я лечу на санках с горки»;</a:t>
            </a:r>
          </a:p>
          <a:p>
            <a:pPr marL="285750" indent="-285750">
              <a:spcBef>
                <a:spcPts val="480"/>
              </a:spcBef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разработать презентацию «Зимние игры и забавы»;</a:t>
            </a:r>
          </a:p>
          <a:p>
            <a:pPr marL="285750" indent="-285750">
              <a:spcBef>
                <a:spcPts val="480"/>
              </a:spcBef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провести опрос родителей в группе </a:t>
            </a:r>
            <a:r>
              <a:rPr lang="ru-RU" dirty="0" err="1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ватсап</a:t>
            </a: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на тему: «Какие забавы можно провести с детьми зимой?»</a:t>
            </a:r>
          </a:p>
          <a:p>
            <a:pPr marL="285750" indent="-285750">
              <a:spcBef>
                <a:spcPts val="480"/>
              </a:spcBef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проконсультировать родителей о домашнем задании;</a:t>
            </a:r>
          </a:p>
          <a:p>
            <a:pPr marL="285750" indent="-285750">
              <a:spcBef>
                <a:spcPts val="480"/>
              </a:spcBef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организовать дидактические игры «Кому, что принадлежит», «Бывает, не бывает», «Собери снеговика»;</a:t>
            </a:r>
          </a:p>
          <a:p>
            <a:pPr marL="285750" indent="-285750">
              <a:spcBef>
                <a:spcPts val="480"/>
              </a:spcBef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подготовить и провести подвижные игры «Два Мороза», «Гори, гори ясно», «Снежки», соревнования «Попади в цель»;</a:t>
            </a:r>
          </a:p>
          <a:p>
            <a:pPr marL="285750" indent="-285750">
              <a:spcBef>
                <a:spcPts val="480"/>
              </a:spcBef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организовать выставку рисунков «Зимние забавы»;</a:t>
            </a:r>
          </a:p>
          <a:p>
            <a:pPr marL="285750" indent="-285750">
              <a:spcBef>
                <a:spcPts val="480"/>
              </a:spcBef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помочь детям создать снежные постройки на площадке и оформить стенгазету</a:t>
            </a:r>
          </a:p>
        </p:txBody>
      </p:sp>
    </p:spTree>
    <p:extLst>
      <p:ext uri="{BB962C8B-B14F-4D97-AF65-F5344CB8AC3E}">
        <p14:creationId xmlns:p14="http://schemas.microsoft.com/office/powerpoint/2010/main" val="1690111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04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5594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Задачи для детей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5806" y="0"/>
            <a:ext cx="1954188" cy="1954188"/>
          </a:xfrm>
          <a:prstGeom prst="rect">
            <a:avLst/>
          </a:prstGeom>
        </p:spPr>
      </p:pic>
      <p:sp>
        <p:nvSpPr>
          <p:cNvPr id="5" name="Стрелка вправо 4">
            <a:hlinkClick r:id="rId5" action="ppaction://hlinksldjump"/>
          </p:cNvPr>
          <p:cNvSpPr/>
          <p:nvPr/>
        </p:nvSpPr>
        <p:spPr>
          <a:xfrm rot="10800000">
            <a:off x="179512" y="5779150"/>
            <a:ext cx="1008112" cy="834362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522140" y="2420888"/>
            <a:ext cx="68407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участвовать в беседах и составлении рассказов по сюжетным картинкам;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посмотреть вместе с родителями обучающий фильм «Игры зимой, правила поведения на льду»;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подготовить рисунки для выставки «Зимние забавы» совместно с родителями;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принять активное участие в создании снежных построек на площадке;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оформить стенгазету «Зимние забавы»</a:t>
            </a:r>
          </a:p>
        </p:txBody>
      </p:sp>
    </p:spTree>
    <p:extLst>
      <p:ext uri="{BB962C8B-B14F-4D97-AF65-F5344CB8AC3E}">
        <p14:creationId xmlns:p14="http://schemas.microsoft.com/office/powerpoint/2010/main" val="2453335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272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Задачи для родителей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-33279"/>
            <a:ext cx="1954188" cy="1954188"/>
          </a:xfrm>
          <a:prstGeom prst="rect">
            <a:avLst/>
          </a:prstGeom>
        </p:spPr>
      </p:pic>
      <p:sp>
        <p:nvSpPr>
          <p:cNvPr id="5" name="Стрелка вправо 4">
            <a:hlinkClick r:id="rId5" action="ppaction://hlinksldjump"/>
          </p:cNvPr>
          <p:cNvSpPr/>
          <p:nvPr/>
        </p:nvSpPr>
        <p:spPr>
          <a:xfrm rot="10800000">
            <a:off x="179512" y="5779150"/>
            <a:ext cx="1008112" cy="834362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187625" y="2843587"/>
            <a:ext cx="74168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посмотреть вместе с детьми обучающий фильм «Игры зимой, правила поведения на льду»;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помочь ребенку изготовить рисунок на тему «Зимние забавы»</a:t>
            </a:r>
          </a:p>
        </p:txBody>
      </p:sp>
    </p:spTree>
    <p:extLst>
      <p:ext uri="{BB962C8B-B14F-4D97-AF65-F5344CB8AC3E}">
        <p14:creationId xmlns:p14="http://schemas.microsoft.com/office/powerpoint/2010/main" val="1863521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0"/>
            <a:ext cx="1954188" cy="1954188"/>
          </a:xfrm>
          <a:prstGeom prst="rect">
            <a:avLst/>
          </a:prstGeom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275063379"/>
              </p:ext>
            </p:extLst>
          </p:nvPr>
        </p:nvGraphicFramePr>
        <p:xfrm>
          <a:off x="251520" y="1102097"/>
          <a:ext cx="7368480" cy="51162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524733" y="332656"/>
            <a:ext cx="407727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Основной этап</a:t>
            </a:r>
            <a:endParaRPr lang="ru-RU" sz="4400" dirty="0"/>
          </a:p>
        </p:txBody>
      </p:sp>
      <p:sp>
        <p:nvSpPr>
          <p:cNvPr id="6" name="Стрелка вправо 5">
            <a:hlinkClick r:id="rId10" action="ppaction://hlinksldjump"/>
          </p:cNvPr>
          <p:cNvSpPr/>
          <p:nvPr/>
        </p:nvSpPr>
        <p:spPr>
          <a:xfrm>
            <a:off x="7740352" y="5949280"/>
            <a:ext cx="936104" cy="7647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1041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</TotalTime>
  <Words>555</Words>
  <Application>Microsoft Office PowerPoint</Application>
  <PresentationFormat>Экран (4:3)</PresentationFormat>
  <Paragraphs>79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Monotype Corsiva</vt:lpstr>
      <vt:lpstr>Тема Office</vt:lpstr>
      <vt:lpstr>Государственного бюджетного общеобразовательного учреждения города Москвы  "Школа № 2101"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Задачи для педагога</vt:lpstr>
      <vt:lpstr>Задачи для детей</vt:lpstr>
      <vt:lpstr>Задачи для родителей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Токарева Людмила Владимировна</dc:creator>
  <cp:lastModifiedBy>User</cp:lastModifiedBy>
  <cp:revision>50</cp:revision>
  <dcterms:created xsi:type="dcterms:W3CDTF">2021-11-18T16:35:55Z</dcterms:created>
  <dcterms:modified xsi:type="dcterms:W3CDTF">2022-03-27T14:30:37Z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539485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S9.1.2</vt:lpwstr>
  </property>
</Properties>
</file>