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60" r:id="rId4"/>
    <p:sldId id="263" r:id="rId5"/>
    <p:sldId id="259" r:id="rId6"/>
    <p:sldId id="264" r:id="rId7"/>
    <p:sldId id="258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ngvarr.net.ru/otvet/36-1-0-56420" TargetMode="External"/><Relationship Id="rId3" Type="http://schemas.openxmlformats.org/officeDocument/2006/relationships/hyperlink" Target="https://ru.wikipedia.org/wiki/%D0%A7%D0%B8%D1%81%D0%BB%D0%B0_%D0%A4%D0%B8%D0%B1%D0%BE%D0%BD%D0%B0%D1%87%D1%87%D0%B8" TargetMode="External"/><Relationship Id="rId7" Type="http://schemas.openxmlformats.org/officeDocument/2006/relationships/hyperlink" Target="http://www.myshared.ru/slide/1035161/" TargetMode="External"/><Relationship Id="rId2" Type="http://schemas.openxmlformats.org/officeDocument/2006/relationships/hyperlink" Target="https://ru.wikipedia.org/wiki/&#1047;&#1086;&#1083;&#1086;&#1090;&#1086;&#1077;_&#1089;&#1077;&#1095;&#1077;&#1085;&#1080;&#1077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sterok.livejournal.com/5622095.html" TargetMode="External"/><Relationship Id="rId5" Type="http://schemas.openxmlformats.org/officeDocument/2006/relationships/hyperlink" Target="http://900igr.net/prezentatsii/mkhk/Iskusstvo-krasoty/010-O-zolotom-sechenii.html" TargetMode="External"/><Relationship Id="rId4" Type="http://schemas.openxmlformats.org/officeDocument/2006/relationships/hyperlink" Target="https://stav-geo.ru/_ld/25/2539_Vasyutinskiy_Zo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860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Золотое сечение в литературе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038600"/>
            <a:ext cx="7772400" cy="19812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Юманова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Валерия Андреевна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11 класса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Куратор проекта: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Набиева Елена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Саламатовна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457200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10 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 Ухта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1200" y="144780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ПРОЕКТ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14800" y="6096000"/>
            <a:ext cx="1344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Ухта 2022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Люди по сей день интересуются гармонией сюжета в произведении, пытаются найти её, но не все знают, как это сделать, поэтому зачастую делают ошибки. Есть точная наука, которая позволяет с предельной точностью определить эстетичность и гармонию и быть уверенным в том, что идеал найден. Также этот алгоритм может помочь ценителям искусства и филологам, изучающим художественную литературу.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и задачи: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43251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Моей целью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доказательство проявления Закона «золотое сечение» в литературе при помощи определённого порядка действий.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Мои 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информацию о золотом сечении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 основные принципы закона в литературе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составить алгоритм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поиска гармонии через золотое сечение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художественное произведение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– определила тему и цель проекта (декабрь)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Планирование – нашла источники информации, определила форму проекта (декабрь)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над проектом – поэтапное выполнение поставленных задач (январь)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 – анализирую информацию, формулирую выводы, оформляю проект (январь-февраль)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термины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409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Золотое сечение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(золотая пропорция, иначе: деление в крайнем и среднем отношении, гармоническое деление) — отношение частей и целого, при котором отношение частей между собой и каждой части к целому равны.</a:t>
            </a:r>
          </a:p>
          <a:p>
            <a:pPr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Числа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Фибоначчи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(золотые числа)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— элементы числовой последовательности, в которой первые два числа равны 0 и 1, а каждое последующее число равно сумме двух предыдущих чисел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0, 1, 1, 2, 3, 5, 8, 13, 21, 34, 55, 89, …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Валерий Брюсов «Снова»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2168769"/>
            <a:ext cx="4572000" cy="415754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4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мы снова связаны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Страсти пламенным жгутом?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Иль не все слова досказаны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черном, призрачном былом?</a:t>
            </a:r>
          </a:p>
          <a:p>
            <a:pPr>
              <a:lnSpc>
                <a:spcPts val="204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 мы снова вброшены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Вместе в тайну темноты?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Иль не все надежды скошены,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Словно осенью цветы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ts val="204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Мы, безвольные, простертые,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 — на ложе страстных мук.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 в могиле двое, мертвые,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Оплели изгибы рук?</a:t>
            </a:r>
          </a:p>
          <a:p>
            <a:pPr>
              <a:lnSpc>
                <a:spcPts val="2040"/>
              </a:lnSpc>
              <a:spcAft>
                <a:spcPts val="1875"/>
              </a:spcAft>
            </a:pP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2168769"/>
            <a:ext cx="4114800" cy="264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4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тени бестелесные,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Давней страсти не забыв,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хранят объятья тесные,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Длят бессмысленный порыв?</a:t>
            </a:r>
          </a:p>
          <a:p>
            <a:pPr>
              <a:lnSpc>
                <a:spcPts val="2040"/>
              </a:lnSpc>
              <a:spcAft>
                <a:spcPts val="187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Боже сильный, власть имеющий,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Воззови нас к жизни вновь,—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Иль оставь в могиле тлеющей,—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Страшен, страшен сон яснеющий,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 мертвая любовь!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56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Из всей проделанной работы, можно с уверенностью сказать, что я выполнила свою цель - доказала проявление Закона "золотое сечение" в литературе.</a:t>
            </a:r>
          </a:p>
          <a:p>
            <a:pPr algn="just">
              <a:buNone/>
            </a:pPr>
            <a:r>
              <a:rPr lang="ru-RU" dirty="0" smtClean="0"/>
              <a:t>	Применение алгоритма на стихотворение не даёт понять, что произведение правильное либо нет, можно ли его читать или нет, порядок действий помогает узнать - построено ли стихотворение по золотому сечению и присутствует ли в нём гармония.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45736"/>
          </a:xfrm>
        </p:spPr>
        <p:txBody>
          <a:bodyPr>
            <a:normAutofit fontScale="55000" lnSpcReduction="20000"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Золотое сечение [Электронный ресурс]: /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− свободная энциклопедия – 2021.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https://ru.wikipedia.org/wiki/Золотое_сечение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Числа Фибоначчи[Электронный ресурс]: /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− свободная энциклопедия – 2022.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https://ru.wikipedia.org/wiki/%D0%A7%D0%B8%D1%81%D0%BB%D0%B0_%D0%A4%D0%B8%D0%B1%D0%BE%D0%BD%D0%B0%D1%87%D1%87%D0%B8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Золотая пропорция [Электронный ресурс]: /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Stav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geo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– Ставропольский информационный портал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https://stav-geo.ru/_ld/25/2539_Vasyutinskiy_Zo.pdf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Золотое сечение [Электронный ресурс].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http://900igr.net/prezentatsii/mkhk/Iskusstvo-krasoty/010-O-zolotom-sechenii.html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Фибоначчи везде [Электронный ресурс]. 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https://masterok.livejournal.com/5622095.html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Золотое сечение в искусстве [Электронный ресурс].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http://www.myshared.ru/slide/1035161/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Смысловые части [Электронный ресурс]. – режим доступа: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http://ingvarr.net.ru/otvet/36-1-0-56420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3">
      <a:dk1>
        <a:sysClr val="windowText" lastClr="000000"/>
      </a:dk1>
      <a:lt1>
        <a:sysClr val="window" lastClr="FFFFFF"/>
      </a:lt1>
      <a:dk2>
        <a:srgbClr val="F4DFD3"/>
      </a:dk2>
      <a:lt2>
        <a:srgbClr val="DEDEDE"/>
      </a:lt2>
      <a:accent1>
        <a:srgbClr val="F4DFD3"/>
      </a:accent1>
      <a:accent2>
        <a:srgbClr val="EAC0A7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242</TotalTime>
  <Words>263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Georgia</vt:lpstr>
      <vt:lpstr>Times New Roman</vt:lpstr>
      <vt:lpstr>Trebuchet MS</vt:lpstr>
      <vt:lpstr>Wingdings 2</vt:lpstr>
      <vt:lpstr>Городская</vt:lpstr>
      <vt:lpstr>Золотое сечение в литературе</vt:lpstr>
      <vt:lpstr>Актуальность</vt:lpstr>
      <vt:lpstr>Цель и задачи:</vt:lpstr>
      <vt:lpstr>Этапы проекта</vt:lpstr>
      <vt:lpstr>Основные термины</vt:lpstr>
      <vt:lpstr>Валерий Брюсов «Снова»</vt:lpstr>
      <vt:lpstr>Заключение</vt:lpstr>
      <vt:lpstr>Список использованной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 в литературе</dc:title>
  <dc:creator>Mikle</dc:creator>
  <cp:lastModifiedBy>Пользователь</cp:lastModifiedBy>
  <cp:revision>14</cp:revision>
  <dcterms:created xsi:type="dcterms:W3CDTF">2022-02-26T14:38:33Z</dcterms:created>
  <dcterms:modified xsi:type="dcterms:W3CDTF">2022-03-01T17:48:03Z</dcterms:modified>
</cp:coreProperties>
</file>