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1" r:id="rId14"/>
    <p:sldId id="274" r:id="rId15"/>
    <p:sldId id="272" r:id="rId16"/>
    <p:sldId id="273" r:id="rId17"/>
    <p:sldId id="275" r:id="rId18"/>
    <p:sldId id="276" r:id="rId19"/>
    <p:sldId id="266" r:id="rId20"/>
    <p:sldId id="267" r:id="rId21"/>
    <p:sldId id="268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78640ADC-22F2-4022-A2C7-FC67192431A5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B9B5D6E-14DE-45DC-A5DE-03F31096D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6558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05000-3102-498B-A1D7-D460A91D5E66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4B8BF-CE58-45C7-8044-F885A7827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6850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0C88A-1229-4240-8C1B-0A1F1EA290AB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74134-5940-40A2-A655-D6E8CBF78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2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13A19-A766-424B-8A63-1481AA30B551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B91E-31E9-43F3-985A-91D703567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868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BD139-4FBF-4998-8B80-D1D7530F3DEF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0DE8E-C51B-4BF4-A408-22084FB7E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2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F02BD-8C7E-417C-8BF4-20C3C623ED4F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5CA6D-C878-40A3-9803-A37617A1E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8318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99F6D-7EDA-4845-9D27-ACE2BDB19E9F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227C-727D-4AAD-BAEC-22F73A6A3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62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CEFF-7DFF-4B3B-8D29-8914A4C15C4F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A1A2-6FCC-433E-A6F3-44C298F63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9079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7009B-2277-433B-AFE8-90805C45FB15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4622-036D-4C05-B963-1A4ABAB13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5328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0EE30C9-1474-4E6E-A76D-27ABD0235A4F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22D9B96-0416-4D55-9CE3-3F95A34DC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77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D49F198-E162-4459-BA3D-D80D805C48C7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FC5A1BC-8454-430E-AA4C-8E3312272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972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E8707FA-0560-411B-A785-69F374E495B7}" type="datetimeFigureOut">
              <a:rPr lang="en-US"/>
              <a:pPr>
                <a:defRPr/>
              </a:pPr>
              <a:t>4/4/2022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30DD42A8-FD26-4261-A8DC-1ACE314D6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0" r:id="rId4"/>
    <p:sldLayoutId id="2147483888" r:id="rId5"/>
    <p:sldLayoutId id="2147483881" r:id="rId6"/>
    <p:sldLayoutId id="2147483882" r:id="rId7"/>
    <p:sldLayoutId id="2147483889" r:id="rId8"/>
    <p:sldLayoutId id="2147483890" r:id="rId9"/>
    <p:sldLayoutId id="2147483883" r:id="rId10"/>
    <p:sldLayoutId id="2147483884" r:id="rId11"/>
  </p:sldLayoutIdLst>
  <p:transition spd="slow">
    <p:fade/>
  </p:transition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4F4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4F4F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anose="020B0604030504040204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8989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8062912" cy="1470025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53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Мировой терроризм</a:t>
            </a:r>
            <a:br>
              <a:rPr lang="ru-RU" sz="53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53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11 Сентября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8195" name="Рисунок 27" descr="завалы 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1378">
            <a:off x="255588" y="1822450"/>
            <a:ext cx="4835525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26" descr="пиплы жрут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9013">
            <a:off x="4811713" y="1911350"/>
            <a:ext cx="296227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28" descr="пропавшие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31137">
            <a:off x="301625" y="725488"/>
            <a:ext cx="1946275" cy="13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31" descr="062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465">
            <a:off x="2895600" y="4724400"/>
            <a:ext cx="26590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Рисунок 33" descr="пожарник 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9987">
            <a:off x="7427913" y="2619375"/>
            <a:ext cx="1544637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3" descr="развалины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384021">
            <a:off x="304800" y="381000"/>
            <a:ext cx="5715000" cy="3810000"/>
          </a:xfrm>
        </p:spPr>
      </p:pic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152400" y="4419600"/>
            <a:ext cx="71628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/>
              <a:t>В 9 часов 40 минут он врезался в Пентагон, проделав в стене самого большого по площади здания в мире дыру высотой в шесть этажей и шириной в 70 метров. </a:t>
            </a:r>
          </a:p>
        </p:txBody>
      </p:sp>
      <p:pic>
        <p:nvPicPr>
          <p:cNvPr id="17412" name="Рисунок 5" descr="08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0743">
            <a:off x="5965825" y="174625"/>
            <a:ext cx="2903538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4" descr="06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124200"/>
            <a:ext cx="5143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6" descr="068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41">
            <a:off x="5334000" y="228600"/>
            <a:ext cx="240823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3" descr="053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5098">
            <a:off x="366713" y="744538"/>
            <a:ext cx="5186362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5" descr="066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24625">
            <a:off x="1298575" y="3932238"/>
            <a:ext cx="310197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05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5458">
            <a:off x="398463" y="614363"/>
            <a:ext cx="6532562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Рисунок 4" descr="056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932">
            <a:off x="5524500" y="249238"/>
            <a:ext cx="3471863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5" descr="061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495800"/>
            <a:ext cx="38766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08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79571">
            <a:off x="673100" y="673100"/>
            <a:ext cx="44577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Рисунок 4" descr="08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292">
            <a:off x="4918075" y="430213"/>
            <a:ext cx="381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5" descr="098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419600"/>
            <a:ext cx="387032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4" descr="07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75901">
            <a:off x="268288" y="450850"/>
            <a:ext cx="57150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Рисунок 3" descr="056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5899">
            <a:off x="5157788" y="331788"/>
            <a:ext cx="36385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5" descr="103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7771">
            <a:off x="1457325" y="3792538"/>
            <a:ext cx="3821113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 descr="чувак в марле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89770">
            <a:off x="-282575" y="690563"/>
            <a:ext cx="5715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3" descr="107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376">
            <a:off x="5257800" y="228600"/>
            <a:ext cx="36957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5" descr="пропавшие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429000"/>
            <a:ext cx="4916488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5" descr="12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4800"/>
            <a:ext cx="3402013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Рисунок 3" descr="06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7455">
            <a:off x="4895850" y="309563"/>
            <a:ext cx="37909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Рисунок 4" descr="111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00709">
            <a:off x="517525" y="379413"/>
            <a:ext cx="3890963" cy="591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Рисунок 6" descr="108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0"/>
            <a:ext cx="4343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4" descr="бумаги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6138">
            <a:off x="1177925" y="431800"/>
            <a:ext cx="36480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Рисунок 3" descr="12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5767">
            <a:off x="4681538" y="404813"/>
            <a:ext cx="40005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завалы 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0038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0"/>
            <a:ext cx="8229600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Интересные факты и совпадения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5486400"/>
          </a:xfrm>
        </p:spPr>
        <p:txBody>
          <a:bodyPr>
            <a:normAutofit fontScale="55000" lnSpcReduction="20000"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1) В названии Нью-Йорк (</a:t>
            </a:r>
            <a:r>
              <a:rPr lang="ru-RU" sz="4000" b="1" dirty="0" err="1" smtClean="0"/>
              <a:t>New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York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City</a:t>
            </a:r>
            <a:r>
              <a:rPr lang="ru-RU" sz="4000" dirty="0" smtClean="0"/>
              <a:t>) </a:t>
            </a:r>
            <a:r>
              <a:rPr lang="ru-RU" sz="4000" b="1" dirty="0" smtClean="0">
                <a:solidFill>
                  <a:srgbClr val="FF0000"/>
                </a:solidFill>
              </a:rPr>
              <a:t>11 букв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2) В названии Афганистан (</a:t>
            </a:r>
            <a:r>
              <a:rPr lang="ru-RU" sz="4000" b="1" dirty="0" err="1" smtClean="0"/>
              <a:t>Afghanistan</a:t>
            </a:r>
            <a:r>
              <a:rPr lang="ru-RU" sz="4000" dirty="0" smtClean="0"/>
              <a:t>) </a:t>
            </a:r>
            <a:r>
              <a:rPr lang="ru-RU" sz="4000" b="1" dirty="0" smtClean="0">
                <a:solidFill>
                  <a:srgbClr val="FF0000"/>
                </a:solidFill>
              </a:rPr>
              <a:t>11 букв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3) В имени </a:t>
            </a:r>
            <a:r>
              <a:rPr lang="ru-RU" sz="4000" b="1" dirty="0" err="1" smtClean="0"/>
              <a:t>Ramsin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Yuseb</a:t>
            </a:r>
            <a:r>
              <a:rPr lang="ru-RU" sz="4000" b="1" dirty="0" smtClean="0"/>
              <a:t> </a:t>
            </a:r>
            <a:r>
              <a:rPr lang="ru-RU" sz="4000" dirty="0" smtClean="0"/>
              <a:t>(террорист, в 1993 году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Запланировавший разрушение Башен Близнецов в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Нью-Йорке) </a:t>
            </a:r>
            <a:r>
              <a:rPr lang="ru-RU" sz="4000" b="1" dirty="0" smtClean="0">
                <a:solidFill>
                  <a:srgbClr val="FF0000"/>
                </a:solidFill>
              </a:rPr>
              <a:t>11 букв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4) В имени Джордж Буш (</a:t>
            </a:r>
            <a:r>
              <a:rPr lang="ru-RU" sz="4000" b="1" dirty="0" err="1" smtClean="0"/>
              <a:t>George</a:t>
            </a:r>
            <a:r>
              <a:rPr lang="ru-RU" sz="4000" b="1" dirty="0" smtClean="0"/>
              <a:t> W </a:t>
            </a:r>
            <a:r>
              <a:rPr lang="ru-RU" sz="4000" b="1" dirty="0" err="1" smtClean="0"/>
              <a:t>Bush</a:t>
            </a:r>
            <a:r>
              <a:rPr lang="ru-RU" sz="4000" dirty="0" smtClean="0"/>
              <a:t>) </a:t>
            </a:r>
            <a:r>
              <a:rPr lang="ru-RU" sz="4000" b="1" dirty="0" smtClean="0">
                <a:solidFill>
                  <a:srgbClr val="FF0000"/>
                </a:solidFill>
              </a:rPr>
              <a:t>11 букв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1. Нью-Йорк является </a:t>
            </a:r>
            <a:r>
              <a:rPr lang="ru-RU" sz="4000" b="1" dirty="0" smtClean="0"/>
              <a:t>11-м</a:t>
            </a:r>
            <a:r>
              <a:rPr lang="ru-RU" sz="4000" dirty="0" smtClean="0"/>
              <a:t> городом в мире</a:t>
            </a:r>
            <a:br>
              <a:rPr lang="ru-RU" sz="4000" dirty="0" smtClean="0"/>
            </a:br>
            <a:r>
              <a:rPr lang="ru-RU" sz="4000" dirty="0" smtClean="0"/>
              <a:t>2. В самолете </a:t>
            </a:r>
            <a:r>
              <a:rPr lang="ru-RU" sz="4000" b="1" dirty="0" smtClean="0"/>
              <a:t>№11 </a:t>
            </a:r>
            <a:r>
              <a:rPr lang="ru-RU" sz="4000" dirty="0" smtClean="0"/>
              <a:t>летело 92 пассажира (</a:t>
            </a:r>
            <a:r>
              <a:rPr lang="ru-RU" sz="4000" b="1" dirty="0" smtClean="0"/>
              <a:t>9+2=11</a:t>
            </a:r>
            <a:r>
              <a:rPr lang="ru-RU" sz="4000" dirty="0" smtClean="0"/>
              <a:t>)</a:t>
            </a:r>
            <a:br>
              <a:rPr lang="ru-RU" sz="4000" dirty="0" smtClean="0"/>
            </a:br>
            <a:r>
              <a:rPr lang="ru-RU" sz="4000" dirty="0" smtClean="0"/>
              <a:t>3. В самолете </a:t>
            </a:r>
            <a:r>
              <a:rPr lang="ru-RU" sz="4000" b="1" dirty="0" smtClean="0"/>
              <a:t>№77</a:t>
            </a:r>
            <a:r>
              <a:rPr lang="ru-RU" sz="4000" dirty="0" smtClean="0"/>
              <a:t>, который тоже влетел в Близнецов, было 65 пассажиров (</a:t>
            </a:r>
            <a:r>
              <a:rPr lang="ru-RU" sz="4000" b="1" dirty="0" smtClean="0"/>
              <a:t>6+5=11</a:t>
            </a:r>
            <a:r>
              <a:rPr lang="ru-RU" sz="4000" dirty="0" smtClean="0"/>
              <a:t>)</a:t>
            </a:r>
            <a:br>
              <a:rPr lang="ru-RU" sz="4000" dirty="0" smtClean="0"/>
            </a:br>
            <a:r>
              <a:rPr lang="ru-RU" sz="4000" dirty="0" smtClean="0"/>
              <a:t>4. Трагедия произошла </a:t>
            </a:r>
            <a:r>
              <a:rPr lang="ru-RU" sz="4000" b="1" dirty="0" smtClean="0"/>
              <a:t>11 сентября</a:t>
            </a:r>
            <a:r>
              <a:rPr lang="ru-RU" sz="4000" dirty="0" smtClean="0"/>
              <a:t>, или 11.09 (</a:t>
            </a:r>
            <a:r>
              <a:rPr lang="ru-RU" sz="4000" b="1" dirty="0" smtClean="0">
                <a:solidFill>
                  <a:srgbClr val="FF0000"/>
                </a:solidFill>
              </a:rPr>
              <a:t>1+1+9=11</a:t>
            </a:r>
            <a:r>
              <a:rPr lang="ru-RU" sz="4000" dirty="0" smtClean="0"/>
              <a:t>)</a:t>
            </a:r>
            <a:br>
              <a:rPr lang="ru-RU" sz="4000" dirty="0" smtClean="0"/>
            </a:br>
            <a:r>
              <a:rPr lang="ru-RU" sz="4000" dirty="0" smtClean="0"/>
              <a:t>5. Номер телефона службы спасения в США - 911 (</a:t>
            </a:r>
            <a:r>
              <a:rPr lang="ru-RU" sz="4000" b="1" dirty="0" smtClean="0">
                <a:solidFill>
                  <a:srgbClr val="FF0000"/>
                </a:solidFill>
              </a:rPr>
              <a:t>9+1+1=11</a:t>
            </a:r>
            <a:r>
              <a:rPr lang="ru-RU" sz="4000" dirty="0" smtClean="0"/>
              <a:t>)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4800" y="228600"/>
            <a:ext cx="7239000" cy="1362075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Теракт 11 Сентября</a:t>
            </a:r>
            <a:endParaRPr lang="ru-RU" sz="4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28600" y="1377950"/>
            <a:ext cx="7239000" cy="18288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11 сентября 2001 года – дата, которая известна каждому.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9220" name="Прямоугольник 7"/>
          <p:cNvSpPr>
            <a:spLocks noChangeArrowheads="1"/>
          </p:cNvSpPr>
          <p:nvPr/>
        </p:nvSpPr>
        <p:spPr bwMode="auto">
          <a:xfrm>
            <a:off x="2590800" y="4876800"/>
            <a:ext cx="65532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400"/>
              <a:t>В этот день был совершен крупнейший террористический акт, унесший жизни около трех тысяч людей в Нью-Йорке, Вашингтоне и юго-западной Пенсильвании.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000"/>
              <a:t> </a:t>
            </a:r>
          </a:p>
        </p:txBody>
      </p:sp>
      <p:pic>
        <p:nvPicPr>
          <p:cNvPr id="9221" name="Рисунок 8" descr="05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2409825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Рисунок 9" descr="084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5351463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304800" y="0"/>
            <a:ext cx="8229600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Интересные факты и совпадения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304800" y="1524000"/>
            <a:ext cx="86868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800"/>
              <a:t>1) Число жертв на самолете, потерпевшем крушение, </a:t>
            </a:r>
            <a:r>
              <a:rPr lang="ru-RU" sz="1800" b="1"/>
              <a:t>составило 254 </a:t>
            </a:r>
            <a:r>
              <a:rPr lang="ru-RU" sz="1800"/>
              <a:t>(</a:t>
            </a:r>
            <a:r>
              <a:rPr lang="ru-RU" sz="1800" b="1">
                <a:solidFill>
                  <a:srgbClr val="FF0000"/>
                </a:solidFill>
              </a:rPr>
              <a:t>2+5+4=11</a:t>
            </a:r>
            <a:r>
              <a:rPr lang="ru-RU" sz="1800"/>
              <a:t>)</a:t>
            </a:r>
            <a:br>
              <a:rPr lang="ru-RU" sz="1800"/>
            </a:br>
            <a:r>
              <a:rPr lang="ru-RU" sz="1800"/>
              <a:t>2) 11 сентября – </a:t>
            </a:r>
            <a:r>
              <a:rPr lang="ru-RU" sz="1800" b="1"/>
              <a:t>254й день </a:t>
            </a:r>
            <a:r>
              <a:rPr lang="ru-RU" sz="1800"/>
              <a:t>в году (</a:t>
            </a:r>
            <a:r>
              <a:rPr lang="ru-RU" sz="1800" b="1">
                <a:solidFill>
                  <a:srgbClr val="FF0000"/>
                </a:solidFill>
              </a:rPr>
              <a:t>2+5+4=11</a:t>
            </a:r>
            <a:r>
              <a:rPr lang="ru-RU" sz="1800"/>
              <a:t>)</a:t>
            </a:r>
            <a:br>
              <a:rPr lang="ru-RU" sz="1800"/>
            </a:br>
            <a:r>
              <a:rPr lang="ru-RU" sz="1800"/>
              <a:t>3</a:t>
            </a:r>
            <a:r>
              <a:rPr lang="ru-RU" sz="1800" b="1"/>
              <a:t>) 3.11.2004 </a:t>
            </a:r>
            <a:r>
              <a:rPr lang="ru-RU" sz="1800"/>
              <a:t>произошли взрывы в Мадриде (</a:t>
            </a:r>
            <a:r>
              <a:rPr lang="ru-RU" sz="1800" b="1">
                <a:solidFill>
                  <a:srgbClr val="FF0000"/>
                </a:solidFill>
              </a:rPr>
              <a:t>3+1+1+2+0+0+4=11</a:t>
            </a:r>
            <a:r>
              <a:rPr lang="ru-RU" sz="1800"/>
              <a:t>)</a:t>
            </a:r>
            <a:br>
              <a:rPr lang="ru-RU" sz="1800"/>
            </a:br>
            <a:r>
              <a:rPr lang="ru-RU" sz="1800"/>
              <a:t>4) Трагедия в Мадриде произошла через </a:t>
            </a:r>
            <a:r>
              <a:rPr lang="ru-RU" sz="1800" b="1"/>
              <a:t>911 дней</a:t>
            </a:r>
            <a:r>
              <a:rPr lang="ru-RU" sz="1800"/>
              <a:t>, после трагедии в Нью-Йорке (</a:t>
            </a:r>
            <a:r>
              <a:rPr lang="ru-RU" sz="1800" b="1">
                <a:solidFill>
                  <a:srgbClr val="FF0000"/>
                </a:solidFill>
              </a:rPr>
              <a:t>9+1+1=11</a:t>
            </a:r>
            <a:r>
              <a:rPr lang="ru-RU" sz="1800"/>
              <a:t>)</a:t>
            </a:r>
            <a:br>
              <a:rPr lang="ru-RU" sz="1800"/>
            </a:br>
            <a:r>
              <a:rPr lang="ru-RU" sz="1800"/>
              <a:t/>
            </a:r>
            <a:br>
              <a:rPr lang="ru-RU" sz="1800"/>
            </a:br>
            <a:r>
              <a:rPr lang="ru-RU" sz="2000" b="1"/>
              <a:t>Более необычные факты:</a:t>
            </a:r>
            <a:r>
              <a:rPr lang="ru-RU" sz="1800"/>
              <a:t/>
            </a:r>
            <a:br>
              <a:rPr lang="ru-RU" sz="1800"/>
            </a:br>
            <a:r>
              <a:rPr lang="ru-RU" sz="1800"/>
              <a:t/>
            </a:r>
            <a:br>
              <a:rPr lang="ru-RU" sz="1800"/>
            </a:br>
            <a:r>
              <a:rPr lang="ru-RU" sz="1800" u="sng"/>
              <a:t>Самый известный символ США, после звёзд и полос, орел.</a:t>
            </a:r>
            <a:r>
              <a:rPr lang="ru-RU" sz="1800"/>
              <a:t/>
            </a:r>
            <a:br>
              <a:rPr lang="ru-RU" sz="1800"/>
            </a:br>
            <a:r>
              <a:rPr lang="ru-RU" sz="1800"/>
              <a:t>Следующие </a:t>
            </a:r>
            <a:r>
              <a:rPr lang="ru-RU" sz="1800" b="1"/>
              <a:t>стихи взяты из Корана</a:t>
            </a:r>
            <a:r>
              <a:rPr lang="ru-RU" sz="1800"/>
              <a:t>, самой священной книги ислама:</a:t>
            </a:r>
            <a:br>
              <a:rPr lang="ru-RU" sz="1800"/>
            </a:br>
            <a:r>
              <a:rPr lang="ru-RU" sz="1800" b="1"/>
              <a:t>“И написано, что сын Аравии разбудит грозного Орла. </a:t>
            </a:r>
            <a:br>
              <a:rPr lang="ru-RU" sz="1800" b="1"/>
            </a:br>
            <a:r>
              <a:rPr lang="ru-RU" sz="1800" b="1"/>
              <a:t>Гнев Орла ощутят все земли Аллаха, </a:t>
            </a:r>
            <a:br>
              <a:rPr lang="ru-RU" sz="1800" b="1"/>
            </a:br>
            <a:r>
              <a:rPr lang="ru-RU" sz="1800" b="1"/>
              <a:t>И пока некоторые люди будут трепетать в отчаянии, </a:t>
            </a:r>
            <a:br>
              <a:rPr lang="ru-RU" sz="1800" b="1"/>
            </a:br>
            <a:r>
              <a:rPr lang="ru-RU" sz="1800" b="1"/>
              <a:t>Многие возрадуются: так как гнев Орла очистит земли Аллаха</a:t>
            </a:r>
            <a:br>
              <a:rPr lang="ru-RU" sz="1800" b="1"/>
            </a:br>
            <a:r>
              <a:rPr lang="ru-RU" sz="1800" b="1"/>
              <a:t>И наступит мир”</a:t>
            </a:r>
            <a:r>
              <a:rPr lang="ru-RU" sz="1800"/>
              <a:t/>
            </a:r>
            <a:br>
              <a:rPr lang="ru-RU" sz="1800"/>
            </a:br>
            <a:r>
              <a:rPr lang="ru-RU" sz="1800"/>
              <a:t>Итак, это были стихи Корана под номером </a:t>
            </a:r>
            <a:r>
              <a:rPr lang="ru-RU" sz="1800" b="1"/>
              <a:t>9.11</a:t>
            </a:r>
            <a:r>
              <a:rPr lang="ru-RU" sz="1800"/>
              <a:t> (</a:t>
            </a:r>
            <a:r>
              <a:rPr lang="ru-RU" sz="1800" b="1">
                <a:solidFill>
                  <a:srgbClr val="FF0000"/>
                </a:solidFill>
              </a:rPr>
              <a:t>9+1+1=11</a:t>
            </a:r>
            <a:r>
              <a:rPr lang="ru-RU" sz="1800"/>
              <a:t>)</a:t>
            </a:r>
            <a:br>
              <a:rPr lang="ru-RU" sz="1800"/>
            </a:br>
            <a:endParaRPr lang="ru-RU" sz="18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304800" y="0"/>
            <a:ext cx="8229600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Интересные факты и совпадения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228600" y="1371600"/>
            <a:ext cx="89154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989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>1. Большими буквами напечатайте: Q33 NY. Это </a:t>
            </a:r>
            <a:br>
              <a:rPr lang="ru-RU" sz="2400" b="1"/>
            </a:br>
            <a:r>
              <a:rPr lang="ru-RU" sz="2400" b="1"/>
              <a:t>номер первого самолета, влетевшего в </a:t>
            </a:r>
            <a:br>
              <a:rPr lang="ru-RU" sz="2400" b="1"/>
            </a:br>
            <a:r>
              <a:rPr lang="ru-RU" sz="2400" b="1"/>
              <a:t>Близнецов.</a:t>
            </a:r>
            <a:br>
              <a:rPr lang="ru-RU" sz="2400" b="1"/>
            </a:br>
            <a:r>
              <a:rPr lang="ru-RU" sz="2400" b="1"/>
              <a:t>2. Выделите Q33 NY</a:t>
            </a:r>
            <a:br>
              <a:rPr lang="ru-RU" sz="2400" b="1"/>
            </a:br>
            <a:r>
              <a:rPr lang="ru-RU" sz="2400" b="1"/>
              <a:t>3. Измените размер до 48</a:t>
            </a:r>
            <a:br>
              <a:rPr lang="ru-RU" sz="2400" b="1"/>
            </a:br>
            <a:r>
              <a:rPr lang="ru-RU" sz="2400" b="1"/>
              <a:t>4. Измените шрифт на WINDINGS (WINDINGS 1) Q33 NY</a:t>
            </a:r>
            <a:r>
              <a:rPr lang="ru-RU" sz="1800"/>
              <a:t/>
            </a:r>
            <a:br>
              <a:rPr lang="ru-RU" sz="1800"/>
            </a:br>
            <a:r>
              <a:rPr lang="ru-RU" sz="1800"/>
              <a:t/>
            </a:r>
            <a:br>
              <a:rPr lang="ru-RU" sz="1800"/>
            </a:br>
            <a:endParaRPr lang="ru-RU" sz="1800"/>
          </a:p>
        </p:txBody>
      </p:sp>
      <p:pic>
        <p:nvPicPr>
          <p:cNvPr id="28676" name="Рисунок 5" descr="09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636">
            <a:off x="385763" y="4192588"/>
            <a:ext cx="3740150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Рисунок 6" descr="092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687">
            <a:off x="4710113" y="4135438"/>
            <a:ext cx="3821112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img.as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86000" y="-152400"/>
            <a:ext cx="7848600" cy="1322832"/>
          </a:xfrm>
        </p:spPr>
        <p:txBody>
          <a:bodyPr/>
          <a:lstStyle/>
          <a:p>
            <a:pPr marL="484632" indent="0" algn="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Как это произошло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267200"/>
            <a:ext cx="8915400" cy="4191000"/>
          </a:xfrm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Самолет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Boeing 767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авиакомпании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Airlines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Рейс 11, вылетел из Бостона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7:59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утра 11 сентября 2001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 и лег на курс в Лос-Анджелес. На его борту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находились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81 пассажир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пилота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членов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экипажа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	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4" name="Рисунок 3" descr="b767nat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295400"/>
            <a:ext cx="3875898" cy="2553786"/>
          </a:xfrm>
          <a:prstGeom prst="rect">
            <a:avLst/>
          </a:prstGeom>
          <a:effectLst/>
          <a:scene3d>
            <a:camera prst="perspectiveLeft"/>
            <a:lightRig rig="threePt" dir="t"/>
          </a:scene3d>
        </p:spPr>
      </p:pic>
      <p:pic>
        <p:nvPicPr>
          <p:cNvPr id="5" name="Рисунок 4" descr="черно-бело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066800"/>
            <a:ext cx="4983108" cy="3048000"/>
          </a:xfrm>
          <a:prstGeom prst="rect">
            <a:avLst/>
          </a:prstGeom>
          <a:effectLst/>
          <a:scene3d>
            <a:camera prst="perspectiveRight"/>
            <a:lightRig rig="threePt" dir="t"/>
          </a:scene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2743200"/>
            <a:ext cx="7315200" cy="4114800"/>
          </a:xfrm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штатом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Нью-Йорк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резко повернул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влево и направился в сторону города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Нью-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Йорка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8:45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утра лайнер врезался в 110-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этажную северную башню символа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Америки - Всемирного Торгового Центра –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примерно на 84-ом этаже небоскреба,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проделав в здании огромную дыру. После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крушения раздался мощный взрыв,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небоскреб загорелся.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6" name="Рисунок 5" descr="108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3308">
            <a:off x="4865374" y="244390"/>
            <a:ext cx="3505200" cy="25146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Рисунок 8" descr="056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4121">
            <a:off x="457200" y="152400"/>
            <a:ext cx="3872345" cy="255574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Рисунок 9" descr="флаг смог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16">
            <a:off x="6863389" y="3379485"/>
            <a:ext cx="2098026" cy="332141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-228600"/>
            <a:ext cx="8229600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Южная башня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0" y="3657600"/>
            <a:ext cx="8610600" cy="2949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Авиалайнер </a:t>
            </a:r>
            <a:r>
              <a:rPr lang="ru-RU" sz="2400" b="1" smtClean="0"/>
              <a:t>Boeing 767 </a:t>
            </a:r>
            <a:r>
              <a:rPr lang="ru-RU" sz="2400" smtClean="0"/>
              <a:t>компании </a:t>
            </a:r>
            <a:r>
              <a:rPr lang="ru-RU" sz="2400" b="1" smtClean="0"/>
              <a:t>United Airlines</a:t>
            </a:r>
            <a:r>
              <a:rPr lang="ru-RU" sz="2400" smtClean="0"/>
              <a:t>,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Рейс 175, вылетел из международного аэропорта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Логан в Бостоне вслед за рейсом 11, в</a:t>
            </a:r>
            <a:r>
              <a:rPr lang="ru-RU" sz="2400" b="1" smtClean="0"/>
              <a:t> 8:14 </a:t>
            </a:r>
            <a:r>
              <a:rPr lang="ru-RU" sz="2400" smtClean="0"/>
              <a:t>минут и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взял курс на Лос-Анджелес. Он должен был лететь в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другом воздушном коридоре, отличном от курса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рейса 11. Но пролетая над Нью-Джерси, он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развернулся и взял курс на </a:t>
            </a:r>
            <a:r>
              <a:rPr lang="ru-RU" sz="2400" b="1" smtClean="0"/>
              <a:t>Манхеттен</a:t>
            </a:r>
            <a:r>
              <a:rPr lang="ru-RU" sz="2400" smtClean="0"/>
              <a:t>.</a:t>
            </a:r>
          </a:p>
        </p:txBody>
      </p:sp>
      <p:pic>
        <p:nvPicPr>
          <p:cNvPr id="4" name="Рисунок 3" descr="чувак в мас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4419600" cy="279241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5" name="Рисунок 4" descr="взры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52400"/>
            <a:ext cx="3352800" cy="35052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152400" y="228600"/>
            <a:ext cx="8229600" cy="360362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На сигналы из аэропорта </a:t>
            </a:r>
            <a:r>
              <a:rPr lang="ru-RU" sz="2800" b="1" smtClean="0"/>
              <a:t>Нью-Йорка</a:t>
            </a:r>
            <a:r>
              <a:rPr lang="ru-RU" sz="2800" smtClean="0"/>
              <a:t>,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расположенного поблизости, экипаж не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отзывался. Совершив несколько кругов в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районе Манхеттена на низкой высоте,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лайнер направился прямо в южную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башню Всемирного Торгового Центра.</a:t>
            </a: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Вид сбоку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9510">
            <a:off x="255088" y="3464264"/>
            <a:ext cx="4724400" cy="31496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дымищ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3699">
            <a:off x="4570909" y="3516765"/>
            <a:ext cx="4349022" cy="317039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8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6860">
            <a:off x="6661721" y="304800"/>
            <a:ext cx="2482279" cy="36957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52400" y="152400"/>
            <a:ext cx="8229600" cy="45720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В 9 часов 3 минуты камеры нескольких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телекомпаний засвидетельствовали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катастрофу, сразу за которой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последовал мощнейший взрыв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приблизительно на уровне 50-ого этажа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небоскреба. Самолет врезался в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лицевую часть здания, а его обломки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вместе с огнем вылетали с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противоположной стороны.</a:t>
            </a: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дымищ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125">
            <a:off x="5105400" y="4267200"/>
            <a:ext cx="3657600" cy="24384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067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5026">
            <a:off x="588816" y="4409966"/>
            <a:ext cx="3782643" cy="241458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idx="1"/>
          </p:nvPr>
        </p:nvSpPr>
        <p:spPr>
          <a:xfrm>
            <a:off x="0" y="3124200"/>
            <a:ext cx="9144000" cy="57912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b="1" smtClean="0"/>
              <a:t>Около 9 утра </a:t>
            </a:r>
            <a:r>
              <a:rPr lang="ru-RU" sz="2400" smtClean="0"/>
              <a:t>11 сентября из вашингтонского аэропорта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«Даллас» вылетел </a:t>
            </a:r>
            <a:r>
              <a:rPr lang="ru-RU" sz="2400" b="1" smtClean="0"/>
              <a:t>Boeing 757-200</a:t>
            </a:r>
            <a:r>
              <a:rPr lang="ru-RU" sz="2400" smtClean="0"/>
              <a:t>, собиравшийся взять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курс на </a:t>
            </a:r>
            <a:r>
              <a:rPr lang="ru-RU" sz="2400" b="1" smtClean="0"/>
              <a:t>Лос-Анджелес</a:t>
            </a:r>
            <a:r>
              <a:rPr lang="ru-RU" sz="2400" smtClean="0"/>
              <a:t>. На его борту находилось </a:t>
            </a:r>
            <a:r>
              <a:rPr lang="ru-RU" sz="2400" b="1" smtClean="0"/>
              <a:t>64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b="1" smtClean="0"/>
              <a:t>пассажира</a:t>
            </a:r>
            <a:r>
              <a:rPr lang="ru-RU" sz="2400" smtClean="0"/>
              <a:t> и экипаж. Самолет пропал с экранов,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радиоконтакт прекратился. Через некоторое время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диспетчеры аэропорта </a:t>
            </a:r>
            <a:r>
              <a:rPr lang="ru-RU" sz="2400" b="1" smtClean="0"/>
              <a:t>"Даллас" </a:t>
            </a:r>
            <a:r>
              <a:rPr lang="ru-RU" sz="2400" smtClean="0"/>
              <a:t>обнаружили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неопознанный самолет, летящий в закрытую воздушную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зону </a:t>
            </a:r>
            <a:r>
              <a:rPr lang="ru-RU" sz="2400" b="1" smtClean="0"/>
              <a:t>вокруг резиденции президента США</a:t>
            </a:r>
            <a:r>
              <a:rPr lang="ru-RU" sz="2400" smtClean="0"/>
              <a:t>. </a:t>
            </a:r>
            <a:endParaRPr lang="ru-RU" sz="1100" smtClean="0"/>
          </a:p>
          <a:p>
            <a:pPr eaLnBrk="1" hangingPunct="1"/>
            <a:endParaRPr 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304800" y="-228600"/>
            <a:ext cx="8229600" cy="139903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420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Атака Пентагона</a:t>
            </a:r>
          </a:p>
        </p:txBody>
      </p:sp>
      <p:pic>
        <p:nvPicPr>
          <p:cNvPr id="15364" name="Рисунок 6" descr="Pentagon_after_September_11,_2001,_terrorist_att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800"/>
            <a:ext cx="4041775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7" descr="b7672us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42195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17825"/>
            <a:ext cx="7086600" cy="3940175"/>
          </a:xfrm>
        </p:spPr>
        <p:txBody>
          <a:bodyPr>
            <a:normAutofit fontScale="77500" lnSpcReduction="20000"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Диспетчеры успели предупредить о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том, что самолет летит в Белый Дом на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максимальной скорости. Перед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гибелью многие успели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засвидетельствовать происходившее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на борту лайнера по мобильным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телефонам - угонщики дали им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указание позвонить и сообщить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родственникам, что они сейчас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умрут.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6387" name="Рисунок 3" descr="08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053">
            <a:off x="6477000" y="2971800"/>
            <a:ext cx="24320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4" descr="06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3626">
            <a:off x="314325" y="280988"/>
            <a:ext cx="3783013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5" descr="107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9619">
            <a:off x="4719638" y="263525"/>
            <a:ext cx="373221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FF0000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362</TotalTime>
  <Words>491</Words>
  <Application>Microsoft Office PowerPoint</Application>
  <PresentationFormat>Экран (4:3)</PresentationFormat>
  <Paragraphs>80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Century Gothic</vt:lpstr>
      <vt:lpstr>Wingdings 2</vt:lpstr>
      <vt:lpstr>Verdana</vt:lpstr>
      <vt:lpstr>Calibri</vt:lpstr>
      <vt:lpstr>Яркая</vt:lpstr>
      <vt:lpstr>Мировой терроризм 11 Сентября  </vt:lpstr>
      <vt:lpstr>Теракт 11 Сентября</vt:lpstr>
      <vt:lpstr>Как это произошло</vt:lpstr>
      <vt:lpstr>Презентация PowerPoint</vt:lpstr>
      <vt:lpstr>Южная башня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Интересные факты и совпадения</vt:lpstr>
      <vt:lpstr>Интересные факты и совпадения</vt:lpstr>
      <vt:lpstr>Интересные факты и совпадения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Мировой терроризм Теракт 11 Сентября</dc:title>
  <dc:creator>INST190420</dc:creator>
  <cp:lastModifiedBy>INST190420</cp:lastModifiedBy>
  <cp:revision>46</cp:revision>
  <dcterms:modified xsi:type="dcterms:W3CDTF">2022-04-04T17:21:35Z</dcterms:modified>
</cp:coreProperties>
</file>