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85" r:id="rId7"/>
    <p:sldId id="286" r:id="rId8"/>
    <p:sldId id="262" r:id="rId9"/>
    <p:sldId id="287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48C325-F786-41F1-A134-E5F148467473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9D9854-7380-403C-907A-85D4D5463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B393C-0FDA-4104-ABEB-5B48473FE2FA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BB4A-CD17-4793-BB44-0F20D0020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F360C-91AA-4E3D-8143-6A90BBD41A07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85C3B-A75C-4DA7-AA1C-6EBA8F452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DD5C6-EE29-435D-AD9F-F8C9D4FB6AA9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704E5-6ABE-41A6-9FCC-3696C19C3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C0FCAA-8AE1-4E93-AC8A-1B460870BB5B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99076A-FACE-4207-8D0E-A6C2067B2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449A-642A-44BA-9DD1-CACAB2F0DE08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E673E-F9CC-4029-972C-C3C0BA5A7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F1665E-3BDD-4369-A6D1-CAC3EF95D1FD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D9089D-772B-4617-84E7-1B809CC1D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93AD3-B105-41A8-BAC1-603C238021C8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BBAD5-1B1D-4981-892D-78BD950F0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5BE12D-0087-4349-B3A2-D8733416ABA2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3CC04F-0C00-4732-9A13-6637C8D6E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656516-6B5E-4AF1-B5DA-2B6D2FA5E833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5392DE-CCF2-4A77-8879-50F913F03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26B470-A23B-4D42-8E3B-ECAE8CA5BB3E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1B8E45-AF7F-4455-8E37-182E44B72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C0DA69A-F0A0-4082-ACF4-74A52884CB28}" type="datetimeFigureOut">
              <a:rPr lang="ru-RU"/>
              <a:pPr>
                <a:defRPr/>
              </a:pPr>
              <a:t>04.04.2022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C6AE2496-D9A3-49E1-B3E2-672F95FE4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0" r:id="rId10"/>
    <p:sldLayoutId id="2147483679" r:id="rId11"/>
  </p:sldLayoutIdLst>
  <p:transition spd="slow">
    <p:wipe dir="d"/>
  </p:transition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FF8921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FF8921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DE6C36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F9B63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1" descr="246460-645db135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88" y="214313"/>
            <a:ext cx="7407275" cy="857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chemeClr val="accent1"/>
                </a:solidFill>
              </a:rPr>
              <a:t>Русская матрёшка</a:t>
            </a:r>
            <a:endParaRPr lang="ru-RU" sz="4800" b="1" i="1" dirty="0">
              <a:solidFill>
                <a:schemeClr val="accent1"/>
              </a:solidFill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8" y="4643438"/>
            <a:ext cx="4786312" cy="1928812"/>
          </a:xfrm>
        </p:spPr>
        <p:txBody>
          <a:bodyPr/>
          <a:lstStyle/>
          <a:p>
            <a:pPr marL="26988"/>
            <a:r>
              <a:rPr lang="ru-RU" sz="2000" dirty="0" smtClean="0">
                <a:solidFill>
                  <a:srgbClr val="7030A0"/>
                </a:solidFill>
              </a:rPr>
              <a:t>Выполнила воспитатель МБДОУ № 48</a:t>
            </a:r>
          </a:p>
          <a:p>
            <a:pPr marL="26988"/>
            <a:r>
              <a:rPr lang="ru-RU" sz="2000" dirty="0" smtClean="0">
                <a:solidFill>
                  <a:srgbClr val="7030A0"/>
                </a:solidFill>
              </a:rPr>
              <a:t>Жданова Т С</a:t>
            </a:r>
            <a:endParaRPr lang="ru-RU" sz="2000" dirty="0" smtClean="0">
              <a:solidFill>
                <a:srgbClr val="7030A0"/>
              </a:solidFill>
            </a:endParaRPr>
          </a:p>
        </p:txBody>
      </p:sp>
      <p:pic>
        <p:nvPicPr>
          <p:cNvPr id="13316" name="Picture 4" descr="http://www.personalguide.ru/cache/images/upload/2009/12/13/img_2821_2_400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357313"/>
            <a:ext cx="37861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3786188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/>
              <a:t>Яркими весёлыми красками художник распишет матрёшек, словно оденет их в нарядные одежды.</a:t>
            </a:r>
          </a:p>
          <a:p>
            <a:pPr>
              <a:buFont typeface="Wingdings 2" pitchFamily="18" charset="2"/>
              <a:buNone/>
            </a:pPr>
            <a:r>
              <a:rPr lang="ru-RU" sz="2800" smtClean="0"/>
              <a:t>И вот уже улыбается нам русская красавица. </a:t>
            </a:r>
          </a:p>
        </p:txBody>
      </p:sp>
      <p:pic>
        <p:nvPicPr>
          <p:cNvPr id="20482" name="Picture 2" descr="http://www.prodaem.in.ua/images/21715/MATRESHKA_ROMASHKI_TRI-KUKL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857250"/>
            <a:ext cx="4048125" cy="5072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Матрёшкины  одежды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3714750" cy="25003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Много видов у матрёшки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Ведь она из разных мест.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Есть загорская, тверская,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И семёновская есть,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Полховская, вятская –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Вот какая разница!</a:t>
            </a:r>
          </a:p>
        </p:txBody>
      </p:sp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4286250" y="4572000"/>
            <a:ext cx="46434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Давайте их сейчас сравним.</a:t>
            </a:r>
          </a:p>
          <a:p>
            <a:r>
              <a:rPr lang="ru-RU" sz="2400">
                <a:latin typeface="Corbel" pitchFamily="34" charset="0"/>
              </a:rPr>
              <a:t>Наряд её определим.</a:t>
            </a:r>
          </a:p>
          <a:p>
            <a:r>
              <a:rPr lang="ru-RU" sz="2400">
                <a:latin typeface="Corbel" pitchFamily="34" charset="0"/>
              </a:rPr>
              <a:t>Ведь чтоб её нарисовать,</a:t>
            </a:r>
          </a:p>
          <a:p>
            <a:r>
              <a:rPr lang="ru-RU" sz="2400">
                <a:latin typeface="Corbel" pitchFamily="34" charset="0"/>
              </a:rPr>
              <a:t>Отличия необходимо знать.</a:t>
            </a:r>
          </a:p>
        </p:txBody>
      </p:sp>
      <p:pic>
        <p:nvPicPr>
          <p:cNvPr id="21506" name="Picture 2" descr="matr s korzinoi cvetov.jpg (300×274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1643063"/>
            <a:ext cx="27368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21510" name="Picture 6" descr="5_594864.jpg (300×250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214813"/>
            <a:ext cx="2857500" cy="2500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Сергиево-Посадская игрушка – старейшая русская матрёшка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142875" y="1428750"/>
            <a:ext cx="8858250" cy="1714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Матрёшка плотная, приземистая, с плавным переходом головки в туловище. В образах первых таких матрёшек мастера воплощали персонажи, взятые из жизни, изображая крестьянских девушек, пастушков со свирелью, стариков.</a:t>
            </a:r>
          </a:p>
        </p:txBody>
      </p:sp>
      <p:pic>
        <p:nvPicPr>
          <p:cNvPr id="22530" name="Picture 2" descr="GG-00553.jpg (400×366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071813"/>
            <a:ext cx="3810000" cy="34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4572000" y="3929063"/>
            <a:ext cx="435768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Сочетанием красного, синего, жёлтого и зелёного цветов добивались красочности, нарядности.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Семёновская  матрёшка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214313" y="1447800"/>
            <a:ext cx="8720137" cy="13382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стройнее, с маленькой головкой и более округлой формой туловища. Эту матрёшку отличает большой букет цветов, который украшает фигуру игрушки, занимая весь фартук. </a:t>
            </a:r>
          </a:p>
        </p:txBody>
      </p:sp>
      <p:pic>
        <p:nvPicPr>
          <p:cNvPr id="23554" name="Picture 2" descr="img_4594_2_1024_0.jpg (370×336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000375"/>
            <a:ext cx="3643312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4286250" y="3643313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Основной цвет сарафана – красный. </a:t>
            </a:r>
          </a:p>
          <a:p>
            <a:r>
              <a:rPr lang="ru-RU" sz="2400">
                <a:latin typeface="Corbel" pitchFamily="34" charset="0"/>
              </a:rPr>
              <a:t>Чёрный контур обозначает край фартука и рукава рубахи. </a:t>
            </a:r>
          </a:p>
          <a:p>
            <a:r>
              <a:rPr lang="ru-RU" sz="2400">
                <a:latin typeface="Corbel" pitchFamily="34" charset="0"/>
              </a:rPr>
              <a:t>На голове традиционный платок, украшенный по кайме.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err="1" smtClean="0">
                <a:solidFill>
                  <a:schemeClr val="tx2">
                    <a:satMod val="130000"/>
                  </a:schemeClr>
                </a:solidFill>
              </a:rPr>
              <a:t>Полхов-Майданская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 матрёшка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447800"/>
            <a:ext cx="8720137" cy="1838325"/>
          </a:xfrm>
        </p:spPr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Разнообразны по формам: есть среди них  вытянутые одноместные матрёшки–столбики, матрёшки-кубышки, плотные и приземистые, но преобладают несколько вытянутые формы с узкой, как бы срезанной сверху головкой с покатыми плечиками. </a:t>
            </a:r>
            <a:endParaRPr lang="ru-RU" sz="2400" dirty="0"/>
          </a:p>
        </p:txBody>
      </p:sp>
      <p:pic>
        <p:nvPicPr>
          <p:cNvPr id="24578" name="Picture 2" descr="17.jpg (130×289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3286125"/>
            <a:ext cx="2143125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3500438" y="3643313"/>
            <a:ext cx="5286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Ягоды и листья сплошным ковром закрывают фигурку.</a:t>
            </a:r>
          </a:p>
          <a:p>
            <a:r>
              <a:rPr lang="ru-RU" sz="2400">
                <a:latin typeface="Corbel" pitchFamily="34" charset="0"/>
              </a:rPr>
              <a:t>Рядом с малиновым ложится тёмно-зелёный цвет, а синий – с жёлтым цветом.</a:t>
            </a:r>
          </a:p>
          <a:p>
            <a:r>
              <a:rPr lang="ru-RU" sz="2400">
                <a:latin typeface="Corbel" pitchFamily="34" charset="0"/>
              </a:rPr>
              <a:t>Все элементы объединяет чёрный контур.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Загорская матрёшка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214313" y="1447800"/>
            <a:ext cx="8720137" cy="13382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На голове у матрёшки разноцветные платки в цветочек или в горошек. На кофточку надет сарафан с различными цветами по подолу. </a:t>
            </a:r>
          </a:p>
          <a:p>
            <a:pPr>
              <a:buFont typeface="Wingdings 2" pitchFamily="18" charset="2"/>
              <a:buNone/>
            </a:pPr>
            <a:endParaRPr lang="ru-RU" sz="2400" smtClean="0"/>
          </a:p>
        </p:txBody>
      </p:sp>
      <p:pic>
        <p:nvPicPr>
          <p:cNvPr id="25602" name="Picture 2" descr="bm_posadskaya.jpg (350×234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000375"/>
            <a:ext cx="3929063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3" name="Прямоугольник 5"/>
          <p:cNvSpPr>
            <a:spLocks noChangeArrowheads="1"/>
          </p:cNvSpPr>
          <p:nvPr/>
        </p:nvSpPr>
        <p:spPr bwMode="auto">
          <a:xfrm>
            <a:off x="4572000" y="342900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В руках держит корзинку, маленький букет чёрных цветов или чёрного петуха. На кукле чётко обозначены чёрным контуром края матрёшки </a:t>
            </a:r>
          </a:p>
          <a:p>
            <a:r>
              <a:rPr lang="ru-RU" sz="2400">
                <a:latin typeface="Corbel" pitchFamily="34" charset="0"/>
              </a:rPr>
              <a:t>Эта матрёшка – труженица.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91575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Вятская матрёшка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214313" y="1447800"/>
            <a:ext cx="8720137" cy="9810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близкая по типу загорской, наряду с росписью украшена узором из соломки, колосков, зёрен.</a:t>
            </a:r>
          </a:p>
        </p:txBody>
      </p:sp>
      <p:pic>
        <p:nvPicPr>
          <p:cNvPr id="26626" name="Picture 2" descr="image59047zn.jpeg (344×350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857500"/>
            <a:ext cx="3714750" cy="3333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4357688" y="3500438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Отличается яркой, сочной росписью, сделанной вручную. Лица матрёшек светятся добротой и теплом.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928688" y="2143125"/>
            <a:ext cx="7497762" cy="26431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smtClean="0"/>
              <a:t>Наверно хватит объяснять,</a:t>
            </a:r>
          </a:p>
          <a:p>
            <a:pPr algn="ctr">
              <a:buFont typeface="Wingdings 2" pitchFamily="18" charset="2"/>
              <a:buNone/>
            </a:pPr>
            <a:r>
              <a:rPr lang="ru-RU" sz="3600" smtClean="0"/>
              <a:t>Давайте будем рисовать!</a:t>
            </a:r>
          </a:p>
          <a:p>
            <a:pPr algn="ctr">
              <a:buFont typeface="Wingdings 2" pitchFamily="18" charset="2"/>
              <a:buNone/>
            </a:pPr>
            <a:r>
              <a:rPr lang="ru-RU" sz="3600" smtClean="0"/>
              <a:t>Но сначала повторим,</a:t>
            </a:r>
          </a:p>
          <a:p>
            <a:pPr algn="ctr">
              <a:buFont typeface="Wingdings 2" pitchFamily="18" charset="2"/>
              <a:buNone/>
            </a:pPr>
            <a:r>
              <a:rPr lang="ru-RU" sz="3600" smtClean="0"/>
              <a:t>Знания наши закрепим.</a:t>
            </a:r>
          </a:p>
        </p:txBody>
      </p:sp>
      <p:pic>
        <p:nvPicPr>
          <p:cNvPr id="29699" name="Picture 8" descr="animal12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500063"/>
            <a:ext cx="2058987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8" descr="cveta-1206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5214938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91575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Одень свою матрёшку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5" name="Picture 6" descr="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23062">
            <a:off x="1444625" y="1408113"/>
            <a:ext cx="2898775" cy="491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48" name="Rectangle 3"/>
          <p:cNvSpPr>
            <a:spLocks noGrp="1" noChangeArrowheads="1"/>
          </p:cNvSpPr>
          <p:nvPr>
            <p:ph idx="1"/>
          </p:nvPr>
        </p:nvSpPr>
        <p:spPr>
          <a:xfrm>
            <a:off x="5000625" y="2428875"/>
            <a:ext cx="2857500" cy="26241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* Платок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* Рубаха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* Сарафан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* Фартук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Сарафан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071938" y="2857500"/>
            <a:ext cx="4791075" cy="16240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Верхняя женская одежда, одевалась на   рубаху.</a:t>
            </a:r>
          </a:p>
        </p:txBody>
      </p:sp>
      <p:pic>
        <p:nvPicPr>
          <p:cNvPr id="5" name="Picture 4" descr="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1357313"/>
            <a:ext cx="3009900" cy="5024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520322-d598c35c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3813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071938" y="1214438"/>
            <a:ext cx="5072062" cy="521493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Матрёшка – символ русского духовного изобилия, великолепное изделие декоративно-прикладного искусства.  </a:t>
            </a:r>
          </a:p>
        </p:txBody>
      </p:sp>
      <p:pic>
        <p:nvPicPr>
          <p:cNvPr id="14339" name="Picture 2" descr="matreshki.gif (400×300)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642938"/>
            <a:ext cx="40005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509455-d4280922a80f5ce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5214938"/>
            <a:ext cx="159067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91575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Рубаха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0" y="1447800"/>
            <a:ext cx="4648200" cy="4800600"/>
          </a:xfr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В старину рубахи шили из цельного  полотнища льняного холста.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Рукава, плечи и ворот рубахи расшивались узорами со значением. Они играли роль оберегов.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3000" dirty="0"/>
          </a:p>
        </p:txBody>
      </p:sp>
      <p:pic>
        <p:nvPicPr>
          <p:cNvPr id="5" name="Picture 4" descr="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042988"/>
            <a:ext cx="3248025" cy="526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Фартук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4214813" y="2214563"/>
            <a:ext cx="4648200" cy="18383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Предмет домашней кухонной одежды.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5" name="Picture 4" descr="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285875"/>
            <a:ext cx="3044825" cy="494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Платок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071938" y="2214563"/>
            <a:ext cx="4862512" cy="28384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000" smtClean="0"/>
              <a:t>Замужняя женщина, по древним обычаям, должна была прятать волосы от постороннего взгляда.</a:t>
            </a:r>
          </a:p>
        </p:txBody>
      </p:sp>
      <p:pic>
        <p:nvPicPr>
          <p:cNvPr id="5" name="Picture 5" descr="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EF8"/>
              </a:clrFrom>
              <a:clrTo>
                <a:srgbClr val="FDFE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143000"/>
            <a:ext cx="3016250" cy="5057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8786813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Практическая часть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1214438"/>
            <a:ext cx="6637338" cy="5643562"/>
          </a:xfrm>
        </p:spPr>
        <p:txBody>
          <a:bodyPr>
            <a:normAutofit fontScale="85000" lnSpcReduction="10000"/>
          </a:bodyPr>
          <a:lstStyle/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Берите краски не ленитесь. 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А если в чём – то затруднитесь, 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То ко мне вы обратитесь.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Матрёшку ты рисуй любую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Хоть «</a:t>
            </a:r>
            <a:r>
              <a:rPr lang="ru-RU" dirty="0" err="1" smtClean="0"/>
              <a:t>Загорскую</a:t>
            </a:r>
            <a:r>
              <a:rPr lang="ru-RU" dirty="0" smtClean="0"/>
              <a:t>», </a:t>
            </a:r>
            <a:r>
              <a:rPr lang="ru-RU" dirty="0" err="1" smtClean="0"/>
              <a:t>хоть</a:t>
            </a:r>
            <a:r>
              <a:rPr lang="ru-RU" dirty="0" smtClean="0"/>
              <a:t> «Семёновскую».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Рисуй аккуратно, не спеши,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Чтобы было от души!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Положите перед собою 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 матрёшкою листок.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И распишите аккуратно ей платок. 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Вспоминая отличий план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Разрисуй ей  сарафан.</a:t>
            </a:r>
          </a:p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Нарисую свою матрёшку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63" y="1857375"/>
            <a:ext cx="5005387" cy="3624263"/>
          </a:xfrm>
        </p:spPr>
        <p:txBody>
          <a:bodyPr>
            <a:normAutofit/>
          </a:bodyPr>
          <a:lstStyle/>
          <a:p>
            <a:pPr marL="342900" indent="-3429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1.Выбери образец матрешки;</a:t>
            </a:r>
          </a:p>
          <a:p>
            <a:pPr marL="342900" indent="-3429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2.Составь эскиз будущего наряда;</a:t>
            </a:r>
          </a:p>
          <a:p>
            <a:pPr marL="342900" indent="-3429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3.Выполни матрешку в цвете, в</a:t>
            </a:r>
            <a:r>
              <a:rPr lang="en-US" sz="3000" dirty="0" smtClean="0"/>
              <a:t> </a:t>
            </a:r>
            <a:r>
              <a:rPr lang="ru-RU" sz="3000" dirty="0" smtClean="0"/>
              <a:t>соответствии с ее видом;</a:t>
            </a:r>
          </a:p>
          <a:p>
            <a:pPr marL="342900" indent="-3429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4.Распиши матрешку яркими цветами.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3000" dirty="0"/>
          </a:p>
        </p:txBody>
      </p:sp>
      <p:pic>
        <p:nvPicPr>
          <p:cNvPr id="5" name="Picture 5" descr="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21476938">
            <a:off x="701675" y="1487488"/>
            <a:ext cx="2874963" cy="4872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720137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Выставка работ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785938"/>
            <a:ext cx="661987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88" y="1143000"/>
            <a:ext cx="4005262" cy="5105400"/>
          </a:xfrm>
        </p:spPr>
        <p:txBody>
          <a:bodyPr>
            <a:normAutofit fontScale="92500"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На Всемирной выставке в Брюсселе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1958</a:t>
            </a:r>
            <a:r>
              <a:rPr lang="ru-RU" dirty="0" smtClean="0"/>
              <a:t>г. наша матрёшка получила золотую медаль. </a:t>
            </a:r>
            <a:endParaRPr lang="en-US" sz="8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Самая крупная матрёшка – ростом с первоклассницу, самая маленькая – не больше семечка подсолнуха.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</p:txBody>
      </p:sp>
      <p:pic>
        <p:nvPicPr>
          <p:cNvPr id="1026" name="Picture 2" descr="http://www.pravda-nn.ru/upl/news/src/58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28625"/>
            <a:ext cx="4286250" cy="585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3445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История  матрёшки</a:t>
            </a:r>
            <a:endParaRPr lang="ru-RU" i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3429000" y="1447800"/>
            <a:ext cx="5500688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Город Загорск – родина русской расписной матрёшки, точёной из дерева и оригинально расписанной многоместной куклы.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В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1890</a:t>
            </a:r>
            <a:r>
              <a:rPr lang="ru-RU" sz="2400" smtClean="0"/>
              <a:t> году, в семью Мамонтовых – известных русских промышленников и меценатов – то ли из Парижа, то ли с о. Хонсю кто-то привёз японскую точёную фигурку буддистского святого Фукуруджи (Фукурума), которая оказалась с «сюрпризом» – разымалась на две части.</a:t>
            </a:r>
            <a:r>
              <a:rPr lang="en-US" sz="2400" smtClean="0"/>
              <a:t> </a:t>
            </a:r>
            <a:r>
              <a:rPr lang="ru-RU" sz="2400" smtClean="0"/>
              <a:t>  </a:t>
            </a:r>
          </a:p>
        </p:txBody>
      </p:sp>
      <p:pic>
        <p:nvPicPr>
          <p:cNvPr id="15364" name="Picture 4" descr="http://www.kustari.net/galeri/suvenir/s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0"/>
            <a:ext cx="33575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214313" y="1447800"/>
            <a:ext cx="8720137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Первым расписал русскую матрёшку более 100 лет назад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С.А. Малютин, а выточил токарь Звёздочкин.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Всем полюбилась весёлая крестьянская девочка.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                        	          Она представляла собой круглолицую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			           крестьянскую девушку в вышитой сорочке, 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			           сарафане и переднике, в цветастом платке,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   			           держащую в руках чёрного петуха.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 				Русскую деревянную куклу назвали</a:t>
            </a:r>
          </a:p>
          <a:p>
            <a:pPr>
              <a:buFont typeface="Wingdings 2" pitchFamily="18" charset="2"/>
              <a:buNone/>
            </a:pPr>
            <a:r>
              <a:rPr lang="ru-RU" sz="2400" smtClean="0"/>
              <a:t>			            матрёшкой.</a:t>
            </a:r>
          </a:p>
          <a:p>
            <a:pPr>
              <a:buFont typeface="Wingdings 2" pitchFamily="18" charset="2"/>
              <a:buNone/>
            </a:pPr>
            <a:endParaRPr lang="ru-RU" sz="2400" smtClean="0"/>
          </a:p>
        </p:txBody>
      </p:sp>
      <p:pic>
        <p:nvPicPr>
          <p:cNvPr id="16387" name="Picture 5" descr="матрешки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0"/>
            <a:ext cx="146367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://www.actravel.ru/img/1st_matryoshka_malyut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857500"/>
            <a:ext cx="2214563" cy="3525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142875" y="1447800"/>
            <a:ext cx="4857750" cy="4800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 sz="2600" smtClean="0"/>
          </a:p>
          <a:p>
            <a:pPr>
              <a:buFont typeface="Wingdings 2" pitchFamily="18" charset="2"/>
              <a:buNone/>
            </a:pPr>
            <a:r>
              <a:rPr lang="ru-RU" sz="2600" smtClean="0"/>
              <a:t>Имя Матрёна, Матрёша считалось одним из наиболее распространённых женских имён. </a:t>
            </a:r>
          </a:p>
          <a:p>
            <a:pPr>
              <a:buFont typeface="Wingdings 2" pitchFamily="18" charset="2"/>
              <a:buNone/>
            </a:pPr>
            <a:r>
              <a:rPr lang="ru-RU" sz="2600" smtClean="0"/>
              <a:t>Это имя ассоциировалось с матерью многочисленного семейства, обладавшей хорошим здоровьем и дородной фигурой.</a:t>
            </a:r>
          </a:p>
        </p:txBody>
      </p:sp>
      <p:pic>
        <p:nvPicPr>
          <p:cNvPr id="5" name="Picture 8" descr="Изображение 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285875"/>
            <a:ext cx="3605213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Picture 7" descr="509455-d4280922a80f5ce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00188" cy="1347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 bwMode="auto">
          <a:xfrm>
            <a:off x="357188" y="357188"/>
            <a:ext cx="8577262" cy="72548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4000" i="1" smtClean="0">
                <a:effectLst/>
              </a:rPr>
              <a:t>Алгоритм изготовления матрёшки</a:t>
            </a:r>
            <a:br>
              <a:rPr lang="ru-RU" sz="4000" i="1" smtClean="0">
                <a:effectLst/>
              </a:rPr>
            </a:br>
            <a:endParaRPr lang="ru-RU" sz="4000" smtClean="0">
              <a:effectLst/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8648700" cy="6953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600" smtClean="0"/>
              <a:t>Чтобы изготовить матрёшку, </a:t>
            </a:r>
            <a:r>
              <a:rPr lang="en-US" sz="2600" smtClean="0"/>
              <a:t> </a:t>
            </a:r>
            <a:r>
              <a:rPr lang="ru-RU" sz="2600" smtClean="0"/>
              <a:t>требуется большое мастерство. </a:t>
            </a:r>
          </a:p>
          <a:p>
            <a:endParaRPr lang="ru-RU" sz="2600" smtClean="0"/>
          </a:p>
        </p:txBody>
      </p:sp>
      <p:sp>
        <p:nvSpPr>
          <p:cNvPr id="18436" name="Прямоугольник 5"/>
          <p:cNvSpPr>
            <a:spLocks noChangeArrowheads="1"/>
          </p:cNvSpPr>
          <p:nvPr/>
        </p:nvSpPr>
        <p:spPr bwMode="auto">
          <a:xfrm>
            <a:off x="5000625" y="2428875"/>
            <a:ext cx="364331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500">
                <a:latin typeface="Corbel" pitchFamily="34" charset="0"/>
              </a:rPr>
              <a:t>Сначала подбирают подходящий вид древесины. Из-за мягкости в основном выбирают липу, реже ольху или берёзу. </a:t>
            </a:r>
          </a:p>
        </p:txBody>
      </p:sp>
      <p:pic>
        <p:nvPicPr>
          <p:cNvPr id="18437" name="Picture 8" descr="http://www.ya-zemlyak.ru/images/np/mt/real/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143125"/>
            <a:ext cx="47148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5715000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857250" y="428625"/>
            <a:ext cx="7572375" cy="135731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/>
              <a:t>Затем  надо выточить из дерева заготовку, и чтобы ни сучка, ни трещинки не было.</a:t>
            </a:r>
          </a:p>
          <a:p>
            <a:endParaRPr lang="ru-RU" smtClean="0"/>
          </a:p>
        </p:txBody>
      </p:sp>
      <p:pic>
        <p:nvPicPr>
          <p:cNvPr id="4" name="Рисунок 3" descr="http://img.rian.ru/images/4203/57/420357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000250"/>
            <a:ext cx="3643312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Picture 2" descr="http://demiart.ru/forum/uploads5/post-145619-12734334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2000250"/>
            <a:ext cx="34036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785813"/>
            <a:ext cx="8505825" cy="1071562"/>
          </a:xfrm>
        </p:spPr>
        <p:txBody>
          <a:bodyPr>
            <a:normAutofit fontScale="925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Когда готова каждая кукла, её покрывают крахмальным клеем, чтобы залить все шероховатости.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sz="2800" dirty="0"/>
          </a:p>
        </p:txBody>
      </p:sp>
      <p:pic>
        <p:nvPicPr>
          <p:cNvPr id="19458" name="Picture 2" descr="polhovskiy_maydan.jpg (800×600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63" y="1857375"/>
            <a:ext cx="44291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Picture 7" descr="509455-d4280922a80f5ce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50" y="5510213"/>
            <a:ext cx="1500188" cy="1347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1" descr="246441-5586d884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225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5715000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214313" y="500063"/>
            <a:ext cx="8720137" cy="119538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500" smtClean="0"/>
              <a:t>После окончательной сушки и полировки, гладкая поверхность позволяет художнику равномерно нанести краски.</a:t>
            </a:r>
          </a:p>
        </p:txBody>
      </p:sp>
      <p:pic>
        <p:nvPicPr>
          <p:cNvPr id="44034" name="Picture 2" descr="http://900igr.net/datai/izo/Russkaja-matreshka/0014-041-Kogda-gotova-kazhdaja-kukla-ejo-pokryvajut-krakhmalnym-kleem-chtob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2000250"/>
            <a:ext cx="5429250" cy="4065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ysClr val="windowText" lastClr="000000"/>
      </a:dk1>
      <a:lt1>
        <a:sysClr val="window" lastClr="FFFFFF"/>
      </a:lt1>
      <a:dk2>
        <a:srgbClr val="FA8D3D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777</TotalTime>
  <Words>750</Words>
  <Application>Microsoft Office PowerPoint</Application>
  <PresentationFormat>Экран (4:3)</PresentationFormat>
  <Paragraphs>97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Corbel</vt:lpstr>
      <vt:lpstr>Gill Sans MT</vt:lpstr>
      <vt:lpstr>Times New Roman</vt:lpstr>
      <vt:lpstr>Verdana</vt:lpstr>
      <vt:lpstr>Wingdings 2</vt:lpstr>
      <vt:lpstr>Солнцестояние</vt:lpstr>
      <vt:lpstr>Русская матрёшка</vt:lpstr>
      <vt:lpstr>Презентация PowerPoint</vt:lpstr>
      <vt:lpstr>История  матрёшки</vt:lpstr>
      <vt:lpstr>Презентация PowerPoint</vt:lpstr>
      <vt:lpstr>Презентация PowerPoint</vt:lpstr>
      <vt:lpstr>Алгоритм изготовления матрёшки </vt:lpstr>
      <vt:lpstr>Презентация PowerPoint</vt:lpstr>
      <vt:lpstr>Презентация PowerPoint</vt:lpstr>
      <vt:lpstr>Презентация PowerPoint</vt:lpstr>
      <vt:lpstr>Презентация PowerPoint</vt:lpstr>
      <vt:lpstr>Матрёшкины  одежды</vt:lpstr>
      <vt:lpstr>Сергиево-Посадская игрушка – старейшая русская матрёшка</vt:lpstr>
      <vt:lpstr>Семёновская  матрёшка</vt:lpstr>
      <vt:lpstr>Полхов-Майданская матрёшка</vt:lpstr>
      <vt:lpstr>Загорская матрёшка</vt:lpstr>
      <vt:lpstr>Вятская матрёшка</vt:lpstr>
      <vt:lpstr>Презентация PowerPoint</vt:lpstr>
      <vt:lpstr>Одень свою матрёшку</vt:lpstr>
      <vt:lpstr>Сарафан</vt:lpstr>
      <vt:lpstr>Рубаха</vt:lpstr>
      <vt:lpstr>Фартук</vt:lpstr>
      <vt:lpstr>Платок</vt:lpstr>
      <vt:lpstr>Практическая часть</vt:lpstr>
      <vt:lpstr>Нарисую свою матрёшку</vt:lpstr>
      <vt:lpstr>Выставка работ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</cp:lastModifiedBy>
  <cp:revision>95</cp:revision>
  <dcterms:created xsi:type="dcterms:W3CDTF">2012-06-26T16:21:48Z</dcterms:created>
  <dcterms:modified xsi:type="dcterms:W3CDTF">2022-04-04T13:23:53Z</dcterms:modified>
</cp:coreProperties>
</file>