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8" r:id="rId3"/>
    <p:sldId id="257" r:id="rId4"/>
    <p:sldId id="266" r:id="rId5"/>
    <p:sldId id="260" r:id="rId6"/>
    <p:sldId id="261" r:id="rId7"/>
    <p:sldId id="262" r:id="rId8"/>
    <p:sldId id="263" r:id="rId9"/>
    <p:sldId id="271" r:id="rId10"/>
    <p:sldId id="270" r:id="rId11"/>
    <p:sldId id="272" r:id="rId12"/>
    <p:sldId id="273" r:id="rId13"/>
    <p:sldId id="269" r:id="rId14"/>
    <p:sldId id="265" r:id="rId15"/>
    <p:sldId id="267" r:id="rId16"/>
    <p:sldId id="264" r:id="rId17"/>
    <p:sldId id="268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3" d="100"/>
          <a:sy n="63" d="100"/>
        </p:scale>
        <p:origin x="90" y="8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12383A8-BE94-413B-AFCD-59FAE4CB362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E10061A-B69A-4B97-9801-1EA84028202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1461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83A8-BE94-413B-AFCD-59FAE4CB362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0061A-B69A-4B97-9801-1EA840282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833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83A8-BE94-413B-AFCD-59FAE4CB362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0061A-B69A-4B97-9801-1EA84028202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9062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83A8-BE94-413B-AFCD-59FAE4CB362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0061A-B69A-4B97-9801-1EA84028202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8046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83A8-BE94-413B-AFCD-59FAE4CB362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0061A-B69A-4B97-9801-1EA840282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6184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83A8-BE94-413B-AFCD-59FAE4CB362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0061A-B69A-4B97-9801-1EA84028202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40575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83A8-BE94-413B-AFCD-59FAE4CB362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0061A-B69A-4B97-9801-1EA84028202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4154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83A8-BE94-413B-AFCD-59FAE4CB362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0061A-B69A-4B97-9801-1EA84028202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46240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83A8-BE94-413B-AFCD-59FAE4CB362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0061A-B69A-4B97-9801-1EA84028202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8391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83A8-BE94-413B-AFCD-59FAE4CB362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0061A-B69A-4B97-9801-1EA840282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619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83A8-BE94-413B-AFCD-59FAE4CB362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0061A-B69A-4B97-9801-1EA84028202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69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83A8-BE94-413B-AFCD-59FAE4CB362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0061A-B69A-4B97-9801-1EA840282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533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83A8-BE94-413B-AFCD-59FAE4CB362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0061A-B69A-4B97-9801-1EA84028202E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461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83A8-BE94-413B-AFCD-59FAE4CB362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0061A-B69A-4B97-9801-1EA84028202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2218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83A8-BE94-413B-AFCD-59FAE4CB362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0061A-B69A-4B97-9801-1EA840282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992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83A8-BE94-413B-AFCD-59FAE4CB362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0061A-B69A-4B97-9801-1EA84028202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131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83A8-BE94-413B-AFCD-59FAE4CB362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0061A-B69A-4B97-9801-1EA840282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074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12383A8-BE94-413B-AFCD-59FAE4CB362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E10061A-B69A-4B97-9801-1EA840282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599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US" dirty="0" smtClean="0"/>
              <a:t>The 12</a:t>
            </a:r>
            <a:r>
              <a:rPr lang="en-US" baseline="30000" dirty="0" smtClean="0"/>
              <a:t>th</a:t>
            </a:r>
            <a:r>
              <a:rPr lang="en-US" dirty="0" smtClean="0"/>
              <a:t> of January,</a:t>
            </a:r>
            <a:br>
              <a:rPr lang="en-US" dirty="0" smtClean="0"/>
            </a:br>
            <a:r>
              <a:rPr lang="en-US" dirty="0" smtClean="0"/>
              <a:t>Wednesday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MODULE 5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929900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6935" y="167877"/>
            <a:ext cx="3218213" cy="6522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0130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86478" y="4206880"/>
            <a:ext cx="19044" cy="190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0707" y="213609"/>
            <a:ext cx="5094514" cy="6430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726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1573" y="373608"/>
            <a:ext cx="5728853" cy="6110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1452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09662" y="486888"/>
            <a:ext cx="1555668" cy="1799112"/>
          </a:xfrm>
        </p:spPr>
        <p:txBody>
          <a:bodyPr/>
          <a:lstStyle/>
          <a:p>
            <a:r>
              <a:rPr lang="ru-RU" dirty="0" smtClean="0"/>
              <a:t>В1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03" y="1045029"/>
            <a:ext cx="9179626" cy="5213266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/>
              <a:t>А.</a:t>
            </a:r>
            <a:r>
              <a:rPr lang="en-US" dirty="0"/>
              <a:t> </a:t>
            </a:r>
            <a:r>
              <a:rPr lang="en-US" sz="2900" dirty="0"/>
              <a:t>The lady would like some _________.</a:t>
            </a:r>
          </a:p>
          <a:p>
            <a:r>
              <a:rPr lang="en-US" sz="2900" dirty="0"/>
              <a:t>1. breakfast 2. lunch 3. dinner</a:t>
            </a:r>
          </a:p>
          <a:p>
            <a:r>
              <a:rPr lang="en-US" sz="2900" dirty="0"/>
              <a:t> </a:t>
            </a:r>
          </a:p>
          <a:p>
            <a:r>
              <a:rPr lang="en-US" sz="2900" b="1" dirty="0"/>
              <a:t>B.</a:t>
            </a:r>
            <a:r>
              <a:rPr lang="en-US" sz="2900" dirty="0"/>
              <a:t> The lady`s name is_________.</a:t>
            </a:r>
          </a:p>
          <a:p>
            <a:r>
              <a:rPr lang="en-US" sz="2900" dirty="0"/>
              <a:t>1. Mrs. Johnson 2. Mrs. James 3. Mrs. Jones</a:t>
            </a:r>
          </a:p>
          <a:p>
            <a:r>
              <a:rPr lang="en-US" sz="2900" dirty="0"/>
              <a:t> </a:t>
            </a:r>
          </a:p>
          <a:p>
            <a:r>
              <a:rPr lang="en-US" sz="2900" b="1" dirty="0"/>
              <a:t>C.</a:t>
            </a:r>
            <a:r>
              <a:rPr lang="en-US" sz="2900" dirty="0"/>
              <a:t> The lady would like some _________.</a:t>
            </a:r>
          </a:p>
          <a:p>
            <a:r>
              <a:rPr lang="en-US" sz="2900" dirty="0"/>
              <a:t>1. apple juice 2. grapefruit juice 3. orange juice</a:t>
            </a:r>
          </a:p>
          <a:p>
            <a:r>
              <a:rPr lang="en-US" sz="2900" dirty="0"/>
              <a:t> </a:t>
            </a:r>
          </a:p>
          <a:p>
            <a:r>
              <a:rPr lang="en-US" sz="2900" b="1" dirty="0"/>
              <a:t>D.</a:t>
            </a:r>
            <a:r>
              <a:rPr lang="en-US" sz="2900" dirty="0"/>
              <a:t> The lady wants to have _________.</a:t>
            </a:r>
          </a:p>
          <a:p>
            <a:r>
              <a:rPr lang="en-US" sz="2900" dirty="0"/>
              <a:t>1. a pot of black coffee 2. a pot of black tea 3. a pot of green tea</a:t>
            </a:r>
          </a:p>
          <a:p>
            <a:r>
              <a:rPr lang="en-US" sz="2900" dirty="0"/>
              <a:t> </a:t>
            </a:r>
          </a:p>
          <a:p>
            <a:r>
              <a:rPr lang="en-US" sz="2900" b="1" dirty="0"/>
              <a:t>E.</a:t>
            </a:r>
            <a:r>
              <a:rPr lang="en-US" sz="2900" dirty="0"/>
              <a:t> The lady will eat _________.</a:t>
            </a:r>
          </a:p>
          <a:p>
            <a:r>
              <a:rPr lang="en-US" sz="2900" dirty="0"/>
              <a:t>1.four scrambled eggs with four sausages 2. two scrambled eggs with four sausages 3. three scrambled eggs with three sausages</a:t>
            </a:r>
          </a:p>
          <a:p>
            <a:endParaRPr lang="ru-RU" sz="2900" dirty="0"/>
          </a:p>
        </p:txBody>
      </p:sp>
    </p:spTree>
    <p:extLst>
      <p:ext uri="{BB962C8B-B14F-4D97-AF65-F5344CB8AC3E}">
        <p14:creationId xmlns:p14="http://schemas.microsoft.com/office/powerpoint/2010/main" val="4240944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Describing </a:t>
            </a:r>
            <a:r>
              <a:rPr lang="en-US" dirty="0"/>
              <a:t>p</a:t>
            </a:r>
            <a:r>
              <a:rPr lang="en-US" dirty="0" smtClean="0"/>
              <a:t>hotos (</a:t>
            </a:r>
            <a:r>
              <a:rPr lang="ru-RU" dirty="0" smtClean="0"/>
              <a:t>ВПР-7, </a:t>
            </a:r>
            <a:r>
              <a:rPr lang="en-US" dirty="0" smtClean="0"/>
              <a:t>task 3)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7200" dirty="0" smtClean="0"/>
              <a:t>7 sentences – min</a:t>
            </a:r>
          </a:p>
          <a:p>
            <a:r>
              <a:rPr lang="en-US" sz="7200" dirty="0" smtClean="0"/>
              <a:t>In Present </a:t>
            </a:r>
            <a:r>
              <a:rPr lang="en-US" sz="7200" dirty="0" err="1" smtClean="0"/>
              <a:t>Cont</a:t>
            </a:r>
            <a:r>
              <a:rPr lang="en-US" sz="7200" dirty="0" smtClean="0"/>
              <a:t> (is\am\are </a:t>
            </a:r>
            <a:r>
              <a:rPr lang="en-US" sz="7200" dirty="0" err="1" smtClean="0"/>
              <a:t>Ving</a:t>
            </a:r>
            <a:r>
              <a:rPr lang="en-US" sz="7200" dirty="0" smtClean="0"/>
              <a:t>)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5647423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en7-vpr.sdamgia.ru/get_file?id=3699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2" y="883043"/>
            <a:ext cx="9375372" cy="53277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26607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 </a:t>
            </a:r>
            <a:r>
              <a:rPr lang="ru-RU" dirty="0" smtClean="0"/>
              <a:t>описать картинку по шаблону в тетради (выбрать 1 из 3) (выполнить письменно в тетради и знать наизусть)</a:t>
            </a:r>
          </a:p>
          <a:p>
            <a:r>
              <a:rPr lang="ru-RU" dirty="0" smtClean="0"/>
              <a:t>2) задание по чтению (карточка) </a:t>
            </a:r>
            <a:r>
              <a:rPr lang="ru-RU" smtClean="0"/>
              <a:t>- письменно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2013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Hometask</a:t>
            </a:r>
            <a:r>
              <a:rPr lang="en-US" dirty="0" smtClean="0"/>
              <a:t> for Saturday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1) p 48 (</a:t>
            </a:r>
            <a:r>
              <a:rPr lang="ru-RU" dirty="0" smtClean="0"/>
              <a:t>по 1 из праздников подготовить сообщение-презентацию  в паре или </a:t>
            </a:r>
            <a:r>
              <a:rPr lang="ru-RU" dirty="0" err="1" smtClean="0"/>
              <a:t>индивидуално</a:t>
            </a:r>
            <a:r>
              <a:rPr lang="ru-RU" dirty="0" smtClean="0"/>
              <a:t>)</a:t>
            </a:r>
          </a:p>
          <a:p>
            <a:r>
              <a:rPr lang="en-US" dirty="0" smtClean="0"/>
              <a:t>Plan</a:t>
            </a:r>
            <a:endParaRPr lang="ru-RU" dirty="0" smtClean="0"/>
          </a:p>
          <a:p>
            <a:r>
              <a:rPr lang="ru-RU" dirty="0" smtClean="0"/>
              <a:t>1) </a:t>
            </a:r>
            <a:r>
              <a:rPr lang="en-US" dirty="0" smtClean="0"/>
              <a:t>Name</a:t>
            </a:r>
          </a:p>
          <a:p>
            <a:r>
              <a:rPr lang="en-US" dirty="0" smtClean="0"/>
              <a:t>2) date</a:t>
            </a:r>
          </a:p>
          <a:p>
            <a:r>
              <a:rPr lang="en-US" dirty="0" smtClean="0"/>
              <a:t>3) symbols</a:t>
            </a:r>
          </a:p>
          <a:p>
            <a:r>
              <a:rPr lang="en-US" dirty="0" smtClean="0"/>
              <a:t>4) how to celebrate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5700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47117" y="1033153"/>
            <a:ext cx="3170712" cy="5201392"/>
          </a:xfrm>
        </p:spPr>
        <p:txBody>
          <a:bodyPr/>
          <a:lstStyle/>
          <a:p>
            <a:r>
              <a:rPr lang="en-US" dirty="0" smtClean="0"/>
              <a:t>In this picture </a:t>
            </a:r>
            <a:br>
              <a:rPr lang="en-US" dirty="0" smtClean="0"/>
            </a:br>
            <a:r>
              <a:rPr lang="en-US" dirty="0" smtClean="0"/>
              <a:t>I see…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384" y="94038"/>
            <a:ext cx="8728363" cy="6669924"/>
          </a:xfrm>
        </p:spPr>
      </p:pic>
    </p:spTree>
    <p:extLst>
      <p:ext uri="{BB962C8B-B14F-4D97-AF65-F5344CB8AC3E}">
        <p14:creationId xmlns:p14="http://schemas.microsoft.com/office/powerpoint/2010/main" val="3910215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THEME </a:t>
            </a:r>
            <a:r>
              <a:rPr lang="ru-RU" sz="5400" dirty="0" smtClean="0"/>
              <a:t>«</a:t>
            </a:r>
            <a:r>
              <a:rPr lang="en-US" sz="5400" dirty="0" smtClean="0"/>
              <a:t>Festive time</a:t>
            </a:r>
            <a:r>
              <a:rPr lang="ru-RU" sz="5400" dirty="0" smtClean="0"/>
              <a:t>»</a:t>
            </a:r>
          </a:p>
          <a:p>
            <a:r>
              <a:rPr lang="en-US" sz="5400" dirty="0" smtClean="0"/>
              <a:t>GOAL – 1) checking words</a:t>
            </a:r>
          </a:p>
          <a:p>
            <a:r>
              <a:rPr lang="en-US" sz="5400" dirty="0" smtClean="0"/>
              <a:t>2) describing pictures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926742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dictation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9863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807522"/>
            <a:ext cx="9601196" cy="59376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РАЗНИЦА В УПОТРЕБЛЕНИИ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8404507"/>
              </p:ext>
            </p:extLst>
          </p:nvPr>
        </p:nvGraphicFramePr>
        <p:xfrm>
          <a:off x="1295400" y="1543793"/>
          <a:ext cx="9601200" cy="4346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0">
                  <a:extLst>
                    <a:ext uri="{9D8B030D-6E8A-4147-A177-3AD203B41FA5}">
                      <a16:colId xmlns:a16="http://schemas.microsoft.com/office/drawing/2014/main" val="3283018682"/>
                    </a:ext>
                  </a:extLst>
                </a:gridCol>
                <a:gridCol w="4800600">
                  <a:extLst>
                    <a:ext uri="{9D8B030D-6E8A-4147-A177-3AD203B41FA5}">
                      <a16:colId xmlns:a16="http://schemas.microsoft.com/office/drawing/2014/main" val="1388627633"/>
                    </a:ext>
                  </a:extLst>
                </a:gridCol>
              </a:tblGrid>
              <a:tr h="869274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TO DO</a:t>
                      </a:r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TO MAKE</a:t>
                      </a:r>
                      <a:endParaRPr lang="ru-RU" sz="4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605734"/>
                  </a:ext>
                </a:extLst>
              </a:tr>
              <a:tr h="8692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4146998"/>
                  </a:ext>
                </a:extLst>
              </a:tr>
              <a:tr h="86927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2975366"/>
                  </a:ext>
                </a:extLst>
              </a:tr>
              <a:tr h="86927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8322459"/>
                  </a:ext>
                </a:extLst>
              </a:tr>
              <a:tr h="86927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32301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1240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1678" y="574283"/>
            <a:ext cx="8614920" cy="6084888"/>
          </a:xfrm>
        </p:spPr>
      </p:pic>
    </p:spTree>
    <p:extLst>
      <p:ext uri="{BB962C8B-B14F-4D97-AF65-F5344CB8AC3E}">
        <p14:creationId xmlns:p14="http://schemas.microsoft.com/office/powerpoint/2010/main" val="1333387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6093" y="78430"/>
            <a:ext cx="7017921" cy="6701140"/>
          </a:xfrm>
        </p:spPr>
      </p:pic>
    </p:spTree>
    <p:extLst>
      <p:ext uri="{BB962C8B-B14F-4D97-AF65-F5344CB8AC3E}">
        <p14:creationId xmlns:p14="http://schemas.microsoft.com/office/powerpoint/2010/main" val="443272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Describe a picture/ in Present </a:t>
            </a:r>
            <a:r>
              <a:rPr lang="en-US" dirty="0" err="1" smtClean="0"/>
              <a:t>Cont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8000" dirty="0" smtClean="0"/>
              <a:t>S is\am\are </a:t>
            </a:r>
            <a:r>
              <a:rPr lang="en-US" sz="8000" dirty="0" err="1" smtClean="0"/>
              <a:t>Ving</a:t>
            </a:r>
            <a:endParaRPr lang="en-US" sz="8000" dirty="0" smtClean="0"/>
          </a:p>
          <a:p>
            <a:pPr marL="0" indent="0">
              <a:buNone/>
            </a:pPr>
            <a:r>
              <a:rPr lang="en-US" sz="8000" dirty="0" smtClean="0">
                <a:solidFill>
                  <a:srgbClr val="FF0000"/>
                </a:solidFill>
              </a:rPr>
              <a:t>The woman in picture 1 is making tea.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214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US" dirty="0" smtClean="0"/>
              <a:t>The </a:t>
            </a:r>
            <a:r>
              <a:rPr lang="ru-RU" dirty="0" smtClean="0"/>
              <a:t>20</a:t>
            </a:r>
            <a:r>
              <a:rPr lang="en-US" baseline="30000" dirty="0" err="1" smtClean="0"/>
              <a:t>th</a:t>
            </a:r>
            <a:r>
              <a:rPr lang="en-US" dirty="0" smtClean="0"/>
              <a:t> of January,</a:t>
            </a:r>
            <a:br>
              <a:rPr lang="en-US" dirty="0" smtClean="0"/>
            </a:br>
            <a:r>
              <a:rPr lang="en-US" dirty="0" smtClean="0"/>
              <a:t>Thursday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Describing a photo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0086686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142</TotalTime>
  <Words>152</Words>
  <Application>Microsoft Office PowerPoint</Application>
  <PresentationFormat>Широкоэкранный</PresentationFormat>
  <Paragraphs>43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Garamond</vt:lpstr>
      <vt:lpstr>Натуральные материалы</vt:lpstr>
      <vt:lpstr>The 12th of January, Wednesday</vt:lpstr>
      <vt:lpstr>In this picture  I see…</vt:lpstr>
      <vt:lpstr>Презентация PowerPoint</vt:lpstr>
      <vt:lpstr>Word dictation</vt:lpstr>
      <vt:lpstr>РАЗНИЦА В УПОТРЕБЛЕНИИ </vt:lpstr>
      <vt:lpstr>Презентация PowerPoint</vt:lpstr>
      <vt:lpstr>Презентация PowerPoint</vt:lpstr>
      <vt:lpstr>Describe a picture/ in Present Cont</vt:lpstr>
      <vt:lpstr>The 20th of January, Thursday</vt:lpstr>
      <vt:lpstr>Презентация PowerPoint</vt:lpstr>
      <vt:lpstr>Презентация PowerPoint</vt:lpstr>
      <vt:lpstr>Презентация PowerPoint</vt:lpstr>
      <vt:lpstr>В1</vt:lpstr>
      <vt:lpstr>Describing photos (ВПР-7, task 3)</vt:lpstr>
      <vt:lpstr>Презентация PowerPoint</vt:lpstr>
      <vt:lpstr>homework</vt:lpstr>
      <vt:lpstr>Hometask for Saturday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12th of January, Wednesday</dc:title>
  <dc:creator>сашуля</dc:creator>
  <cp:lastModifiedBy>сашуля</cp:lastModifiedBy>
  <cp:revision>9</cp:revision>
  <dcterms:created xsi:type="dcterms:W3CDTF">2022-01-11T09:43:25Z</dcterms:created>
  <dcterms:modified xsi:type="dcterms:W3CDTF">2022-04-04T05:01:29Z</dcterms:modified>
</cp:coreProperties>
</file>