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69" r:id="rId3"/>
    <p:sldId id="265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BA2411-A50B-4017-92F5-659F6EDC449C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95D2384-B8C8-4EE9-9521-25FAE08398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4977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«Формирование читательской грамотности младших школьников на уроках литературного чтения в условиях ФГОС»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4286256"/>
            <a:ext cx="7406640" cy="1928826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err="1" smtClean="0"/>
              <a:t>Аширова</a:t>
            </a:r>
            <a:r>
              <a:rPr lang="ru-RU" dirty="0" smtClean="0"/>
              <a:t> Р. Ш.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69324"/>
          </a:xfrm>
        </p:spPr>
        <p:txBody>
          <a:bodyPr/>
          <a:lstStyle/>
          <a:p>
            <a:pPr algn="ctr"/>
            <a:r>
              <a:rPr lang="ru-RU" dirty="0" smtClean="0"/>
              <a:t>КАСОАБ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69324"/>
          </a:xfrm>
        </p:spPr>
        <p:txBody>
          <a:bodyPr/>
          <a:lstStyle/>
          <a:p>
            <a:pPr algn="ctr"/>
            <a:r>
              <a:rPr lang="ru-RU" dirty="0" smtClean="0"/>
              <a:t>Женя долго учит вычитание, а Саша весело танцует, рисует, играет.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(Жду вас в три.)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Игра «Разбитое зеркало»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РАВОМАС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РАВ, АС, ОМ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83572"/>
          </a:xfrm>
        </p:spPr>
        <p:txBody>
          <a:bodyPr/>
          <a:lstStyle/>
          <a:p>
            <a:pPr algn="ctr"/>
            <a:r>
              <a:rPr lang="ru-RU" i="1" dirty="0" smtClean="0"/>
              <a:t>Игра «Буква заблудилась»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терефон</a:t>
            </a:r>
            <a:r>
              <a:rPr lang="ru-RU" dirty="0" smtClean="0"/>
              <a:t> – </a:t>
            </a:r>
            <a:r>
              <a:rPr lang="ru-RU" dirty="0" err="1" smtClean="0"/>
              <a:t>калапуз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1213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Игра в пословицы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За двумя зайцами погонишься, не вынешь рыбку из пруда.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 труда– ни одного не поймаешь.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40762"/>
          </a:xfrm>
        </p:spPr>
        <p:txBody>
          <a:bodyPr/>
          <a:lstStyle/>
          <a:p>
            <a:pPr algn="ctr"/>
            <a:r>
              <a:rPr lang="ru-RU" dirty="0" smtClean="0"/>
              <a:t>Здоровому - грач не нужен.</a:t>
            </a:r>
            <a:br>
              <a:rPr lang="ru-RU" dirty="0" smtClean="0"/>
            </a:br>
            <a:r>
              <a:rPr lang="ru-RU" dirty="0" smtClean="0"/>
              <a:t>Лес рубят – кепки летят.</a:t>
            </a:r>
            <a:br>
              <a:rPr lang="ru-RU" dirty="0" smtClean="0"/>
            </a:br>
            <a:r>
              <a:rPr lang="ru-RU" dirty="0" smtClean="0"/>
              <a:t>Слезами морю не поможешь.</a:t>
            </a:r>
            <a:br>
              <a:rPr lang="ru-RU" dirty="0" smtClean="0"/>
            </a:br>
            <a:r>
              <a:rPr lang="ru-RU" dirty="0" smtClean="0"/>
              <a:t>Старый круг лучше новых двух.</a:t>
            </a:r>
            <a:br>
              <a:rPr lang="ru-RU" dirty="0" smtClean="0"/>
            </a:br>
            <a:r>
              <a:rPr lang="ru-RU" dirty="0" smtClean="0"/>
              <a:t>Труд кормит, а пень портит.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5655010"/>
          </a:xfrm>
        </p:spPr>
        <p:txBody>
          <a:bodyPr/>
          <a:lstStyle/>
          <a:p>
            <a:pPr algn="ctr"/>
            <a:r>
              <a:rPr lang="ru-RU" dirty="0" smtClean="0"/>
              <a:t>DYUВHFЕWPСXZЬSДUIGЕFНRLЬSСQLUПZVИSТDАWRНDQОWЧIJЬZЮSGГRОLDРSFИWТJQ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(Весь день спит, а ночью горит. Фонарь)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440432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Нет, напрасно мы решили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Прокатить ________ в _______.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_______ кататься не привык,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Опрокинул __________________.</a:t>
            </a:r>
            <a:br>
              <a:rPr lang="ru-RU" sz="4000" i="1" dirty="0" smtClean="0"/>
            </a:br>
            <a:endParaRPr lang="ru-RU" sz="4000" dirty="0"/>
          </a:p>
        </p:txBody>
      </p:sp>
      <p:pic>
        <p:nvPicPr>
          <p:cNvPr id="4" name="Рисунок 3" descr="https://files.1urok.ru/images/8b8415c741cae66ffec06290d8a48d20147dae8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571876"/>
            <a:ext cx="7215238" cy="2071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12134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3" name="Рисунок 2" descr="https://files.1urok.ru/images/9628567195656b169ec292b21804c8de19e420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928802"/>
            <a:ext cx="6715172" cy="2857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/>
          <a:lstStyle/>
          <a:p>
            <a:pPr algn="ctr"/>
            <a:r>
              <a:rPr lang="ru-RU" dirty="0" smtClean="0"/>
              <a:t>И.Г.Песталоцци: «Мои ученики будут узнавать новое не только от меня; они будут открывать это новое сами».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726316"/>
          </a:xfrm>
        </p:spPr>
        <p:txBody>
          <a:bodyPr/>
          <a:lstStyle/>
          <a:p>
            <a:pPr algn="r"/>
            <a:r>
              <a:rPr lang="ru-RU" dirty="0" smtClean="0"/>
              <a:t>«Читать – это ещё ничего не значит: что читать и как понимать читаемое – вот в чём главное дело».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К. Д. Ушинский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297820"/>
          </a:xfrm>
        </p:spPr>
        <p:txBody>
          <a:bodyPr/>
          <a:lstStyle/>
          <a:p>
            <a:pPr algn="ctr"/>
            <a:r>
              <a:rPr lang="ru-RU" smtClean="0"/>
              <a:t>Творческих успехов!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dirty="0" smtClean="0"/>
              <a:t>Спасибо </a:t>
            </a:r>
            <a:r>
              <a:rPr lang="ru-RU" dirty="0" smtClean="0"/>
              <a:t>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797568"/>
          </a:xfrm>
        </p:spPr>
        <p:txBody>
          <a:bodyPr/>
          <a:lstStyle/>
          <a:p>
            <a:pPr algn="ctr"/>
            <a:r>
              <a:rPr lang="ru-RU" b="1" i="1" dirty="0" smtClean="0"/>
              <a:t>Читательская грамотность</a:t>
            </a:r>
            <a:r>
              <a:rPr lang="ru-RU" b="1" dirty="0" smtClean="0"/>
              <a:t> – </a:t>
            </a:r>
            <a:r>
              <a:rPr lang="ru-RU" dirty="0" smtClean="0"/>
              <a:t>это умение человека понимать и использовать письменные тексты, анализировать, изучать их для решения своих жизненных задач.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54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/>
          <a:lstStyle/>
          <a:p>
            <a:pPr algn="ctr"/>
            <a:r>
              <a:rPr lang="ru-RU" dirty="0" smtClean="0"/>
              <a:t>Приемы и задания, используемые на уроках литературного чтения в начальной школе для формирования читательской грамотности.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22638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СВЕТСАДСОБАКАСОСЕДКАСЕЛЁДКА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440696"/>
          </a:xfrm>
        </p:spPr>
        <p:txBody>
          <a:bodyPr/>
          <a:lstStyle/>
          <a:p>
            <a:pPr algn="ctr"/>
            <a:r>
              <a:rPr lang="ru-RU" dirty="0" smtClean="0"/>
              <a:t>ОБЛАКОРОВАГОНКАНАЛ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797886"/>
          </a:xfrm>
        </p:spPr>
        <p:txBody>
          <a:bodyPr/>
          <a:lstStyle/>
          <a:p>
            <a:pPr algn="ctr"/>
            <a:r>
              <a:rPr lang="ru-RU" dirty="0" smtClean="0"/>
              <a:t>КАДАШ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69324"/>
          </a:xfrm>
        </p:spPr>
        <p:txBody>
          <a:bodyPr/>
          <a:lstStyle/>
          <a:p>
            <a:pPr algn="ctr"/>
            <a:r>
              <a:rPr lang="ru-RU" dirty="0" smtClean="0"/>
              <a:t>ГОШИНРОД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12200"/>
          </a:xfrm>
        </p:spPr>
        <p:txBody>
          <a:bodyPr/>
          <a:lstStyle/>
          <a:p>
            <a:pPr algn="ctr"/>
            <a:r>
              <a:rPr lang="ru-RU" dirty="0" smtClean="0"/>
              <a:t>МЛК, МРЗ, МЛТК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152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Corbel</vt:lpstr>
      <vt:lpstr>Gill Sans MT</vt:lpstr>
      <vt:lpstr>Verdana</vt:lpstr>
      <vt:lpstr>Wingdings 2</vt:lpstr>
      <vt:lpstr>Солнцестояние</vt:lpstr>
      <vt:lpstr>«Формирование читательской грамотности младших школьников на уроках литературного чтения в условиях ФГОС»</vt:lpstr>
      <vt:lpstr>«Читать – это ещё ничего не значит: что читать и как понимать читаемое – вот в чём главное дело».  К. Д. Ушинский</vt:lpstr>
      <vt:lpstr>Читательская грамотность – это умение человека понимать и использовать письменные тексты, анализировать, изучать их для решения своих жизненных задач. </vt:lpstr>
      <vt:lpstr>Приемы и задания, используемые на уроках литературного чтения в начальной школе для формирования читательской грамотности. </vt:lpstr>
      <vt:lpstr>СВЕТСАДСОБАКАСОСЕДКАСЕЛЁДКА</vt:lpstr>
      <vt:lpstr>ОБЛАКОРОВАГОНКАНАЛ </vt:lpstr>
      <vt:lpstr>КАДАШ </vt:lpstr>
      <vt:lpstr>ГОШИНРОД</vt:lpstr>
      <vt:lpstr>МЛК, МРЗ, МЛТК </vt:lpstr>
      <vt:lpstr>КАСОАБ</vt:lpstr>
      <vt:lpstr>Женя долго учит вычитание, а Саша весело танцует, рисует, играет.  (Жду вас в три.)</vt:lpstr>
      <vt:lpstr>Игра «Разбитое зеркало»  РАВОМАС  РАВ, АС, ОМ    </vt:lpstr>
      <vt:lpstr>Игра «Буква заблудилась»  терефон – калапуз </vt:lpstr>
      <vt:lpstr>Игра в пословицы  За двумя зайцами погонишься, не вынешь рыбку из пруда.  Без труда– ни одного не поймаешь.   </vt:lpstr>
      <vt:lpstr>Здоровому - грач не нужен. Лес рубят – кепки летят. Слезами морю не поможешь. Старый круг лучше новых двух. Труд кормит, а пень портит. </vt:lpstr>
      <vt:lpstr>DYUВHFЕWPСXZЬSДUIGЕFНRLЬSСQLUПZVИSТDАWRНDQОWЧIJЬZЮSGГRОLDРSFИWТJQ   (Весь день спит, а ночью горит. Фонарь) </vt:lpstr>
      <vt:lpstr>Нет, напрасно мы решили Прокатить ________ в _______. _______ кататься не привык, Опрокинул __________________. </vt:lpstr>
      <vt:lpstr>Презентация PowerPoint</vt:lpstr>
      <vt:lpstr>И.Г.Песталоцци: «Мои ученики будут узнавать новое не только от меня; они будут открывать это новое сами». </vt:lpstr>
      <vt:lpstr>Творческих успехов!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User8</dc:creator>
  <cp:lastModifiedBy>u_115</cp:lastModifiedBy>
  <cp:revision>20</cp:revision>
  <dcterms:created xsi:type="dcterms:W3CDTF">2020-04-07T09:35:42Z</dcterms:created>
  <dcterms:modified xsi:type="dcterms:W3CDTF">2022-03-30T06:18:27Z</dcterms:modified>
</cp:coreProperties>
</file>