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Блокада Ленинграда БЛОКАДА ЛЕНИНГРАДА длилась  с 8 сентября 1941 по 27 января 1944 г.  (прорвана 18 января 1943) — 871 день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8501283" cy="637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543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Снабжать город приходилось довольно сложным путем. Подвозили по железной дороге к восточному берегу Ладожского озера, затем до прекращения навигации продукты грузили на баржи и водным путем доставляли до специально построенной железнодорожной ветки, а затем доставляли в Ленинград. Это был тонкий ручеек, лишь в малой степени удовлетворявший потребности Ленинградцев. С приходом зимы трасса, названная Дорогой жизни стала проходить по льду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20" y="188640"/>
            <a:ext cx="864096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048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Первыми по ней пошли конные обозы с хлебом. А когда лёд стал толще, продукты повезли на грузовиках. На обратном пути из города вывозили слабых, обессиленных ленинградцев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64704"/>
            <a:ext cx="8872148" cy="665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667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Много трудностей подстерегало шоферов. Днем и ночью налетали на колонны с грузом вражеские бомбардировщики, вражеская артиллерия вела прицельный огонь. Часто лед трескался и машины тонули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252" y="223236"/>
            <a:ext cx="8810161" cy="6607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88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Вот такой кусочек хлеба получали люди в самые страшные голодные дни, всего 125 г!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831"/>
            <a:ext cx="8820471" cy="6615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75191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Придёт человек домой. Окна заклеены полосками бумаги крест на крест, чтобы стёкла не разбились от взрывной волны. Холодно, потому что нет отопления, и воды тоже нет, ни горячей, ни холодной. На стене чёрная тарелка – это радио, оно постоянно включено, слышны удары метронома. В любой момент могут объявить «Воздушную тревогу». Печка «буржуйка». Пока её топишь – тепло, перестанешь топить – холодно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60" y="226962"/>
            <a:ext cx="8841383" cy="663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9604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Дров тоже было очень мало. На топливо разбирали разбомбленные дома, мебель… За водой приходилось ходить на Неву или к колонкам, которые специально установили  на улицах города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07" y="116632"/>
            <a:ext cx="8745372" cy="655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6173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Я в гору саночки толкаю.  Еще немного - и конец.  Вода, в дороге замерзая,  Тяжелой стала, как свинец.  Как хорошо, что ты замерзла,  Святая невская вода!  Когда я поскользнусь под горкой  На той тропинке ледяной,  Ты не прольешься из ведерка,  Я привезу тебя домой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79842"/>
            <a:ext cx="8893549" cy="6670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682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Даже в жутких условиях блокадной жизни, когда не хватало еды, воды, дров, теплой одежды, дети продолжали учиться. Опасен и тяжел был путь в школу. Ведь на улицах часто рвались снаряды, и идти приходилось через снежные заносы. В школах стоял такой мороз, что замерзали чернила. Ученики сидели в пальто, шапках и рукавицах. Руки мерзли, а мел выскакивал из пальцев. Ученики шатались от голода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726" y="116632"/>
            <a:ext cx="8988491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7118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Город не просто выживал, он давал фронту танки и самолеты. За 900 героических дней более 2000 танков, 1500 самолетов, 150 тяжелых орудий, 12000 минометов и пулеметов, 10 миллионов снарядов и мин. На заводах и фабриках работали женщины, старики и инвалиды, потому что все мужчины ушли на фронт. Но рабочих рук не хватало. Тогда на помощь пришли мальчишки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997" y="161255"/>
            <a:ext cx="8773484" cy="658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6193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Многие из них становились на подставки, чтобы достать рычаги своих станков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88640"/>
            <a:ext cx="8649361" cy="6487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978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Фашисты говорили, что Москва – это сердце России, а Ленинград ее душа. Как человек не может жить без души, так и страна потеряет свой боевой дух, когда лишится Ленинграда. Поэтому один из основных ударов они направили на этот город с целью стереть его с лица земли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137" y="0"/>
            <a:ext cx="9001000" cy="675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54653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Девочки не отставали от мальчишек. Они вместе с мамами и старшими сёстрами собирали посылки для бойцов. Вязали варежки, носки. Помогали в госпиталях. Разбирали письма на почтах. Каждый жил с одной мыслью “Всё для фронта – всё для Победы!”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745372" cy="655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9096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В январе 1944 года город был полностью освобожден от врагов. В честь выигранного сражения над Невой прогремело 24 залпа торжественного салюта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16632"/>
            <a:ext cx="8841383" cy="663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736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Но жители мужественно обороняли свой город. Мужчины и вчерашние десятиклассники стали солдатами, первыми создав армию народного ополчения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0145"/>
            <a:ext cx="8784976" cy="658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500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 Женщины рыли окопы вокруг города. Солдаты устанавливали противотанковые укрепления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729852" cy="6547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9547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Началась эвакуация мирных жителей 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8928992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4737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Но, несмотря на героическое сопротивление наших войск, фашисты вышли к Неве, перерезав железную дорогу, связывавшую Ленинград со страной. Фашисты подошли так близко, что могли рассматривать город в бинокль. Они заняли Пулковские высоты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83" y="116632"/>
            <a:ext cx="8829792" cy="662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44094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ервые фашистские бомбы были сброшены на город 6 сентября 1941 года. За время блокады фашисты сбросили более 107 тысяч бомб и 150 тысяч снарядов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16632"/>
            <a:ext cx="8808914" cy="660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0008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8 сентября 1941 года началась 900-дневная блокада Ленинграда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9" y="77899"/>
            <a:ext cx="8932377" cy="669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581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Бомбежки и артобстрелы были не единственной опасностью для жителей. Самым страшным испытанием стал голод.  На 12 сентября наличие основных продуктов питания составляло: хлебное зерно и мука на 35 суток; крупа и макароны на 30 суток; мясо и мясопродукты на 33 суток; жиры на 45 суток; сахар и кондитерские изделия на 60 суток. Продукты стали выдавать по карточкам. В пищу шло все: опилки, жмых, казеиновый клей. 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57"/>
            <a:ext cx="8990531" cy="6742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6552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81</TotalTime>
  <Words>0</Words>
  <Application>Microsoft Office PowerPoint</Application>
  <PresentationFormat>Экран (4:3)</PresentationFormat>
  <Paragraphs>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</dc:creator>
  <cp:lastModifiedBy>12</cp:lastModifiedBy>
  <cp:revision>5</cp:revision>
  <dcterms:created xsi:type="dcterms:W3CDTF">2022-01-26T13:18:58Z</dcterms:created>
  <dcterms:modified xsi:type="dcterms:W3CDTF">2022-04-04T11:36:20Z</dcterms:modified>
</cp:coreProperties>
</file>