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5" r:id="rId1"/>
  </p:sldMasterIdLst>
  <p:sldIdLst>
    <p:sldId id="267" r:id="rId2"/>
    <p:sldId id="271" r:id="rId3"/>
    <p:sldId id="257" r:id="rId4"/>
    <p:sldId id="258" r:id="rId5"/>
    <p:sldId id="266" r:id="rId6"/>
    <p:sldId id="260" r:id="rId7"/>
    <p:sldId id="262" r:id="rId8"/>
    <p:sldId id="265" r:id="rId9"/>
    <p:sldId id="268" r:id="rId10"/>
    <p:sldId id="269" r:id="rId11"/>
    <p:sldId id="270" r:id="rId12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9" autoAdjust="0"/>
    <p:restoredTop sz="94660"/>
  </p:normalViewPr>
  <p:slideViewPr>
    <p:cSldViewPr snapToGrid="0">
      <p:cViewPr>
        <p:scale>
          <a:sx n="84" d="100"/>
          <a:sy n="84" d="100"/>
        </p:scale>
        <p:origin x="-150" y="3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CE3C7-D81A-43A6-802E-CCABB7CA6899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4583FC-DACB-4820-8907-5A5AE2D1B0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5C258A-0AC7-4D0B-82AF-EA810FFD5D2C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712CD9-2595-43EE-A0E6-1487CC48613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A207F37-A22F-4441-A496-F5FE4D72A469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DE518-7015-4430-97BA-E7E572CC923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B77E33-D07A-48BE-84D0-704010FA9FC9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8474E7-C055-42D9-AECF-BE7C7D3B8C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F5B408-A040-46BE-AFE4-C51F61005B7F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F5677-4D97-4A45-B8A2-EE7A0C73A0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62C44C-5A0F-491C-A1DC-401F2791743E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9044CA-6AEF-490A-8793-6F3C65CA0A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16FF30-573D-473E-B571-8134513EBE48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100213-9020-4621-915F-82CDC41D8B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6229E4-574A-47E8-BC41-D7FB596AF76F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1A76FC-5547-4B0C-A91E-5C5FBADEA7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B51B5F-21D1-42EB-B979-5327AA84D311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467F7D-0111-4C23-A596-B4832AD15F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6A0E65-842A-42E4-B055-4E112F01E009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FD26A5-9A26-481E-83E3-C4DF00D0EB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710AC3-73CD-461A-912D-125F42633967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pPr>
              <a:defRPr/>
            </a:pPr>
            <a:fld id="{1A3F5AD2-B3FF-4FE1-9222-FB4224E608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3D6DB65-6FC3-4971-857F-1F4DE43E77DE}" type="datetimeFigureOut">
              <a:rPr lang="ru-RU" smtClean="0"/>
              <a:pPr>
                <a:defRPr/>
              </a:pPr>
              <a:t>07.12.2021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FEF03A7-6244-4136-9A34-934926F7F3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568960" y="1501422"/>
            <a:ext cx="8705215" cy="2223911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Доклад на тему:</a:t>
            </a: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«Новые технологии в работе с родителями   </a:t>
            </a:r>
            <a:b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в  аспекте  реализации   ФГОС ДО».</a:t>
            </a:r>
          </a:p>
        </p:txBody>
      </p:sp>
      <p:sp>
        <p:nvSpPr>
          <p:cNvPr id="3" name="Объект 2"/>
          <p:cNvSpPr>
            <a:spLocks/>
          </p:cNvSpPr>
          <p:nvPr/>
        </p:nvSpPr>
        <p:spPr bwMode="auto">
          <a:xfrm>
            <a:off x="7965440" y="4324350"/>
            <a:ext cx="3789998" cy="149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4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endParaRPr lang="ru-RU" sz="2400" b="1" dirty="0" smtClean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4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0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b="1" dirty="0" err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Табакова</a:t>
            </a:r>
            <a:r>
              <a:rPr lang="ru-RU" sz="20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Марина        </a:t>
            </a:r>
          </a:p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000" b="1" dirty="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               Васильевна</a:t>
            </a:r>
            <a:endParaRPr lang="ru-RU" sz="2000" b="1" dirty="0">
              <a:solidFill>
                <a:srgbClr val="404040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000" b="1" dirty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r"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endParaRPr lang="ru-RU" sz="1700" dirty="0">
              <a:solidFill>
                <a:srgbClr val="404040"/>
              </a:solidFill>
              <a:latin typeface="Trebuchet MS" pitchFamily="34" charset="0"/>
            </a:endParaRPr>
          </a:p>
          <a:p>
            <a:pPr algn="r" defTabSz="457200">
              <a:lnSpc>
                <a:spcPct val="8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endParaRPr lang="ru-RU" sz="1700" dirty="0">
              <a:solidFill>
                <a:srgbClr val="40404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438" y="1952978"/>
            <a:ext cx="9131300" cy="3860800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6044" y="1305342"/>
            <a:ext cx="10408356" cy="334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>
              <a:lnSpc>
                <a:spcPct val="150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Сотрудничество педагогов и родителей позволяет лучше узнать ребёнка, посмотреть на него с разных позиций, увидеть в разных ситуациях, а, следовательно, помочь в понимании его индивидуальных особенностей, развитии способностей ребёнка, в преодолении его негативных поступков и проявлений в поведении, формирование ценных жизненных ориентаций.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866" y="233363"/>
            <a:ext cx="8787871" cy="388143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         </a:t>
            </a:r>
            <a:r>
              <a:rPr lang="ru-RU" sz="8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8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ЗА ВНИМАНИЕ!</a:t>
            </a:r>
            <a:endParaRPr lang="ru-RU" sz="8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265" y="406400"/>
            <a:ext cx="9412288" cy="6451600"/>
          </a:xfrm>
        </p:spPr>
        <p:txBody>
          <a:bodyPr rtlCol="0">
            <a:normAutofit fontScale="77500" lnSpcReduction="20000"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1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Осуществление взаимодействие педагогов и родителей с помощью разных форм и методов, для формирования ценных жизненных ориентаций в жизни ребенка.</a:t>
            </a:r>
            <a:r>
              <a:rPr lang="ru-RU" sz="3100" b="1" cap="all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Использование инновационных форм работы с семьёй для повышения педагогической компетенции родителей и вовлечения их в образовательный процесс детского сада. </a:t>
            </a:r>
            <a:endParaRPr lang="ru-RU" sz="3100" b="1" cap="all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1. Организовать мероприятия по вовлечению родителей в деятельность группы, как полноправных участников образовательного процесса. 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  Повысить уровень воспитательных умений и педагогической культуры родителей.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3. Пропагандировать интересный опыт семейного воспитания, лучших семейных традиций, здоровый образ жизни.</a:t>
            </a: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31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4. Создать условия для развития детей в совместной деятельности с родителями и педагогами детского сада.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accent1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265" y="406400"/>
            <a:ext cx="9412288" cy="6451600"/>
          </a:xfrm>
        </p:spPr>
        <p:txBody>
          <a:bodyPr rtlCol="0"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b="1" i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Принципы технологии взаимодействия с родителями: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Доброжелательный стиль общения является прочным фундаментом, на котором строится вся работа педагогов с родителями. В общении с родителями неуместны категоричность, требовательный тон.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Индивидуальный подход. Необходимо чувствовать ситуацию, настроение родителей. Важно успокоить родителя и вместе подумать как помочь ребенку.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Сотрудничество, а не наставничество. Современные родители люди грамотные и сами знают как правильно воспитывать ребенка. Эффективно будет  создание атмосферы взаимопомощи.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Хорошая подготовка. Любое мероприятие необходимо тщательно готовить. Родители должны видеть профессиональное мастерство педагогов.</a:t>
            </a:r>
          </a:p>
          <a:p>
            <a:pPr marL="457200" indent="-457200">
              <a:buAutoNum type="arabicPeriod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Динамичность. ДОУ должен быстро реагировать на изменение состава родителей, их образовательные потребности и воспитательные запросы. В связи с этим менять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 направление работы.</a:t>
            </a:r>
            <a:endParaRPr lang="ru-RU" dirty="0" smtClean="0">
              <a:solidFill>
                <a:schemeClr val="accent1"/>
              </a:solidFill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263525" y="1162756"/>
            <a:ext cx="11454342" cy="56952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Font typeface="Wingdings 3" pitchFamily="18" charset="2"/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Семья и детский сад – </a:t>
            </a:r>
            <a:r>
              <a:rPr lang="ru-RU" sz="3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вот два источника , которые формируют наше будущее поколение.</a:t>
            </a:r>
          </a:p>
          <a:p>
            <a:pPr marL="0" indent="0" algn="just">
              <a:buFont typeface="Wingdings 3" pitchFamily="18" charset="2"/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  <a:r>
              <a:rPr lang="ru-RU" sz="3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первые помощники и активные участники педагогического процесса.</a:t>
            </a:r>
          </a:p>
          <a:p>
            <a:pPr marL="0" indent="0" algn="just">
              <a:buFont typeface="Wingdings 3" pitchFamily="18" charset="2"/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Педагог</a:t>
            </a: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не только воспитатель детей, но и партнёр родителей по их воспитанию.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настоящее время общение педагога с родителями строится на принципах доверия, диалога, партнерства, учёта интересов родителей и их опыта в воспитании детей. В основе союза воспитателя и родителей – единство взглядов на воспитательный процесс, вместе выработаны общие цели и воспитательные задачи, пути достижения результатов. Чтобы позитивно влиять на желание той или иной семьи, участвовать в работе группы, педагогу необходимо хорошо знать всех родителей своей группы и учитывать индивидуальные особенности не только разных семей, но и членов каждой семьи.</a:t>
            </a:r>
            <a:endParaRPr lang="ru-RU" sz="2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связи со сложившейся эпидемиологической ситуацией педагогам приходится искать новые удобные и безопасные формы работы с родителями. Мы ведем  дистанционную работу с родителями, активно используем социальные сети и </a:t>
            </a:r>
            <a:r>
              <a:rPr lang="ru-RU" sz="28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мессенджеры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С помощью социальных сетей можно обмениваться фото, видео, аудиоматериалами, задавать интересующие вопросы, комментировать информацию. Педагог непосредственно может ознакомить  родителей с планами работы, рекомендовать ссылки для самостоятельного изучения той или иной темы, информировать  о предстоящих мероприятиях:  праздниках, конкурсах, выставках.</a:t>
            </a:r>
          </a:p>
          <a:p>
            <a:pPr marL="0" indent="0" algn="just">
              <a:buFont typeface="Wingdings 3" pitchFamily="18" charset="2"/>
              <a:buNone/>
            </a:pPr>
            <a:endParaRPr lang="ru-RU" sz="28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/>
          </p:cNvSpPr>
          <p:nvPr/>
        </p:nvSpPr>
        <p:spPr bwMode="auto">
          <a:xfrm>
            <a:off x="274107" y="1140178"/>
            <a:ext cx="10382250" cy="513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Эффективные методы изучения семьи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Знакомство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 каждой семьёй в начале каждого года на родительском собрании;</a:t>
            </a: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Установление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контакта с родителями;</a:t>
            </a: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defRPr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Выявление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структуры семьи и её психологический климат.</a:t>
            </a: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endParaRPr lang="ru-RU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" name="Объект 2"/>
          <p:cNvSpPr>
            <a:spLocks/>
          </p:cNvSpPr>
          <p:nvPr/>
        </p:nvSpPr>
        <p:spPr bwMode="auto">
          <a:xfrm>
            <a:off x="435505" y="3601155"/>
            <a:ext cx="9239250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Формы работы с родителями:</a:t>
            </a:r>
          </a:p>
          <a:p>
            <a:pPr defTabSz="457200">
              <a:spcBef>
                <a:spcPts val="1000"/>
              </a:spcBef>
              <a:buClr>
                <a:srgbClr val="3F7819"/>
              </a:buClr>
              <a:buSzPct val="80000"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Наглядно-информационные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defTabSz="457200">
              <a:spcBef>
                <a:spcPts val="1000"/>
              </a:spcBef>
              <a:buClr>
                <a:srgbClr val="3F7819"/>
              </a:buClr>
              <a:buSzPct val="80000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Познавательные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defTabSz="457200">
              <a:spcBef>
                <a:spcPts val="1000"/>
              </a:spcBef>
              <a:buClr>
                <a:srgbClr val="3F7819"/>
              </a:buClr>
              <a:buSzPct val="80000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Трудовые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или хозяйственные.</a:t>
            </a:r>
          </a:p>
          <a:p>
            <a:pPr defTabSz="457200">
              <a:spcBef>
                <a:spcPts val="1000"/>
              </a:spcBef>
              <a:buClr>
                <a:srgbClr val="C42F1A"/>
              </a:buClr>
              <a:buSzPct val="80000"/>
              <a:buFont typeface="Wingdings" pitchFamily="2" charset="2"/>
              <a:buChar char="§"/>
            </a:pP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457200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endParaRPr lang="ru-RU" sz="2000" dirty="0">
              <a:solidFill>
                <a:srgbClr val="404040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213" y="914400"/>
            <a:ext cx="11417476" cy="3070577"/>
          </a:xfrm>
        </p:spPr>
        <p:txBody>
          <a:bodyPr rtlCol="0">
            <a:noAutofit/>
          </a:bodyPr>
          <a:lstStyle/>
          <a:p>
            <a:pPr algn="just" fontAlgn="auto">
              <a:spcAft>
                <a:spcPts val="0"/>
              </a:spcAft>
              <a:buClr>
                <a:schemeClr val="accent2">
                  <a:lumMod val="50000"/>
                </a:schemeClr>
              </a:buClr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Наглядно-информационные:</a:t>
            </a: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Мы нашли одну из информационных и сравнительно новых форм сотрудничества воспитателей с родителями создание группы в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В данной группе происходит виртуальное общение, где воспитатель рассказывает о непосредственной жизни детского коллектива в реальном времени, размещает полезную информацию для родителей, </a:t>
            </a:r>
            <a:r>
              <a:rPr lang="ru-RU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фотоотчеты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с мероприятий и праздников, повседневной жизни детей в ДОУ. Родители получают возможность высказать свою точку зрения, задать вопрос и, наконец, просто узнать полезную информацию.</a:t>
            </a: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46756" y="4233333"/>
            <a:ext cx="1168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Совместную деятельность детей и взрослых можно организовать через организацию разнообразных выставок творческих работ.</a:t>
            </a:r>
          </a:p>
          <a:p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Творческие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задания раскрывают потенциал родителей. Выставки работ родителей, изготовленных вместе с детьми, участие семей в конкурсах на лучший рисунок, поделку из природного материала не только обогащают семейный досуг, но и объединяют детей и взрослых в общих делах.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866" y="496711"/>
            <a:ext cx="11497556" cy="4888089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Clr>
                <a:schemeClr val="accent2">
                  <a:lumMod val="75000"/>
                </a:schemeClr>
              </a:buClr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Познавательные:</a:t>
            </a: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Знакомства родителей с дошкольным учреждением, его уставом, программой развития, с коллективом педагогов на первом родительском собрании. В результате такой формы работы у родителей возникает интерес к дошкольному учреждению, а также они получают полезную информации о содержании работы с детьми. </a:t>
            </a:r>
          </a:p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Мы считаем, что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все собрания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консультации для родителей важно построить так, чтоб они не были формальными, а по возможности привлекали родителей для решения проблем, развивали дух плодотворного сотрудничества, т.к. современные родители не захотят слушать долгих и назидательных докладов педагогов. Консультации должны быть предельно четкими, содержать только необходимый родителям материал </a:t>
            </a: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 также включать в себя игровые моменты.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Объект 2"/>
          <p:cNvSpPr>
            <a:spLocks/>
          </p:cNvSpPr>
          <p:nvPr/>
        </p:nvSpPr>
        <p:spPr bwMode="auto">
          <a:xfrm>
            <a:off x="0" y="5080000"/>
            <a:ext cx="11684000" cy="177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80000"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Трудовые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хозяйственные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                                                                                          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современных условиях дошкольной организации  трудно обойтись без поддержки родителей. Именно поэтому многое у нас сделано руками пап и мам наших детей</a:t>
            </a:r>
            <a:r>
              <a:rPr lang="ru-RU" sz="24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342900" indent="-342900" defTabSz="457200" fontAlgn="auto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438" y="1264357"/>
            <a:ext cx="11429118" cy="465102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333" y="1859340"/>
            <a:ext cx="11187289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Приходится отказываться от формального общения с родителями и отдать приоритет таким формам, как: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Выставки совместных работ родителей и детей : «Золотые руки мамы», </a:t>
            </a: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Дары осени» и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т.д.</a:t>
            </a:r>
          </a:p>
          <a:p>
            <a:pPr marL="342900" indent="-342900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группы в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WhatsApp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для обмена информацией.</a:t>
            </a:r>
          </a:p>
          <a:p>
            <a:pPr marL="342900" indent="-342900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3. Создание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сайта ДОУ в </a:t>
            </a:r>
            <a:r>
              <a:rPr lang="en-US" sz="2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instagram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4. Привлечение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родителей к акциям : « Кормушка для птиц»,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«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Читаем дома»,  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Лучшая новогодняя гирлянда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 Посади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дерево – береги природу!»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 т.д.</a:t>
            </a:r>
          </a:p>
          <a:p>
            <a:pPr marL="342900" indent="-342900">
              <a:buAutoNum type="arabicPeriod"/>
            </a:pPr>
            <a:endParaRPr lang="ru-RU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71" y="1320801"/>
            <a:ext cx="10966273" cy="4278488"/>
          </a:xfrm>
        </p:spPr>
        <p:txBody>
          <a:bodyPr rtlCol="0"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Семья и дошкольное учреждение – два важных социальных института социализации ребенка. Положительные результаты достигаются только при умелом сочетании разных форм сотрудничества.  Главное в работе – завоевать доверие и авторитет, убедить родителей в важности и необходимости согласованных действий семьи и дошкольного учреждения. Без родительского участия процесс воспитания невозможен, или, по крайней мере, неполноценен. Поэтому особое внимание должно уделяться внедрению новых форм сотрудничества, направленных на организацию индивидуальной работы с </a:t>
            </a:r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семьёй</a:t>
            </a:r>
            <a:r>
              <a:rPr lang="ru-RU" sz="24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, дифференцированный подход к семьям разного типа.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559</TotalTime>
  <Words>943</Words>
  <Application>Microsoft Office PowerPoint</Application>
  <PresentationFormat>Произвольный</PresentationFormat>
  <Paragraphs>73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                              Доклад на тему:        «Новые технологии в работе с родителями                в  аспекте  реализации   ФГОС ДО».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технологии в работе с родителями в аспекте реализации ФГОС</dc:title>
  <dc:creator>User</dc:creator>
  <cp:lastModifiedBy>Пользователь</cp:lastModifiedBy>
  <cp:revision>59</cp:revision>
  <cp:lastPrinted>2019-03-26T17:47:56Z</cp:lastPrinted>
  <dcterms:created xsi:type="dcterms:W3CDTF">2019-03-23T13:26:48Z</dcterms:created>
  <dcterms:modified xsi:type="dcterms:W3CDTF">2021-12-07T18:39:08Z</dcterms:modified>
</cp:coreProperties>
</file>