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2" r:id="rId6"/>
    <p:sldId id="266" r:id="rId7"/>
    <p:sldId id="261" r:id="rId8"/>
    <p:sldId id="259" r:id="rId9"/>
    <p:sldId id="265" r:id="rId10"/>
    <p:sldId id="267" r:id="rId11"/>
    <p:sldId id="263" r:id="rId12"/>
  </p:sldIdLst>
  <p:sldSz cx="9906000" cy="6858000" type="A4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24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1411-3F56-466D-B5A0-5806F66B5493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3E69A-860D-47AD-A3BE-F3D249FAC3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354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1411-3F56-466D-B5A0-5806F66B5493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3E69A-860D-47AD-A3BE-F3D249FAC3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03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1411-3F56-466D-B5A0-5806F66B5493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3E69A-860D-47AD-A3BE-F3D249FAC3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148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1411-3F56-466D-B5A0-5806F66B5493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3E69A-860D-47AD-A3BE-F3D249FAC3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23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1411-3F56-466D-B5A0-5806F66B5493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3E69A-860D-47AD-A3BE-F3D249FAC3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50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1411-3F56-466D-B5A0-5806F66B5493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3E69A-860D-47AD-A3BE-F3D249FAC3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5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1411-3F56-466D-B5A0-5806F66B5493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3E69A-860D-47AD-A3BE-F3D249FAC3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598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1411-3F56-466D-B5A0-5806F66B5493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3E69A-860D-47AD-A3BE-F3D249FAC3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251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1411-3F56-466D-B5A0-5806F66B5493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3E69A-860D-47AD-A3BE-F3D249FAC3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68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1411-3F56-466D-B5A0-5806F66B5493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3E69A-860D-47AD-A3BE-F3D249FAC3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57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1411-3F56-466D-B5A0-5806F66B5493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3E69A-860D-47AD-A3BE-F3D249FAC3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46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21411-3F56-466D-B5A0-5806F66B5493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3E69A-860D-47AD-A3BE-F3D249FAC3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857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&#1044;&#1086;&#1082;&#1091;&#1084;&#1077;&#1085;&#1090;%20Microsoft%20Word.docx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1895" y="409074"/>
            <a:ext cx="86507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Образовательное Учреждение </a:t>
            </a:r>
          </a:p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Березниковская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школа» Филиал детский сад №8 «Искорка»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63316" y="1383617"/>
            <a:ext cx="7594995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«Гигиенические навыки»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9863" y="2382246"/>
            <a:ext cx="867476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 культурно-гигиенических навыков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самообслу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живания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детей дошкольного возраста.</a:t>
            </a:r>
          </a:p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потребности в соблюдении навыков гигиены в повседневной жизни с целью сохранения и укрепления здоровья.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 детей желание быть чистыми и опрятными.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и устранение вредных привычек.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логическое мышление, внимание, связную речь .</a:t>
            </a:r>
          </a:p>
          <a:p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Автор-разработчик: Рвачёва Ольга Леонидовна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50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79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5327" y="157279"/>
            <a:ext cx="3922293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</a:p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действий со стороны воспитателя особое значение имеет совместная работа с семьёй, ведь именно родители – первые и самые главные педагоги своих детей и именно они являются авторитетом для них. Мама и папа – образец для подражания, от того, как относятся к культурно – гигиеническим навыкам родители, </a:t>
            </a:r>
          </a:p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и отношение ребёнка к ним.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560" y="61911"/>
            <a:ext cx="4762500" cy="6734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65744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3611" y="721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2979" y="390727"/>
            <a:ext cx="93966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1000" dirty="0">
              <a:solidFill>
                <a:prstClr val="black"/>
              </a:solidFill>
            </a:endParaRPr>
          </a:p>
          <a:p>
            <a:pPr lvl="0"/>
            <a:endParaRPr lang="ru-RU" sz="1000" dirty="0">
              <a:solidFill>
                <a:prstClr val="black"/>
              </a:solidFill>
            </a:endParaRPr>
          </a:p>
          <a:p>
            <a:pPr lvl="0"/>
            <a:endParaRPr lang="ru-RU" sz="1000" dirty="0" smtClean="0">
              <a:solidFill>
                <a:prstClr val="black"/>
              </a:solidFill>
            </a:endParaRPr>
          </a:p>
          <a:p>
            <a:pPr lvl="0"/>
            <a:endParaRPr lang="ru-RU" sz="10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73773" y="660700"/>
            <a:ext cx="8795085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ИСПОЛЬЗОВАННЫХ ИСТОЧНИКОВ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Буре, Р.С. Воспитатель и дети [Текст] / Р.С. Буре, А.Ф. Островская. – Москва: Просвещение, 2001. - 121с.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Виноградова, Н.Ф. Воспитателю о работе с семьёй [Текст] /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Н.Ф.Виноградовой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Москва: Посвящение, 2018.- 87с.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Голицина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Н.С. Перспективное планирование воспитательного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образо-вательного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процесса в дошкольном учреждении [Текст] /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Н.С.Голицина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Москва: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Просвящение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2017.- 213с.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Крупская, Н.К. О дошкольном воспитании [Текст] / Н.К. Крупская. – Москва: Просвещение, 1973. - 160с.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	Федеральный Государственный образовательный стандарт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дошколь-ного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образования [Текст]: утвержден приказом Министерства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образо-вания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науки Российской Федерации от 17 октября 2013г., №1155 / Министерство образования и науки Российской Федерации. – Москва: 2013г.</a:t>
            </a:r>
          </a:p>
        </p:txBody>
      </p:sp>
    </p:spTree>
    <p:extLst>
      <p:ext uri="{BB962C8B-B14F-4D97-AF65-F5344CB8AC3E}">
        <p14:creationId xmlns:p14="http://schemas.microsoft.com/office/powerpoint/2010/main" val="1327110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906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16137" y="1095500"/>
            <a:ext cx="3816016" cy="4077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 action="ppaction://hlinkfile"/>
              </a:rPr>
              <a:t>Культурно-гигиенические</a:t>
            </a:r>
            <a:r>
              <a:rPr lang="ru-RU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навыки в значительной степени формируются в дошкольном возрасте, так как центральная нервная система ребёнка в высшей степени пластична, а действия, связанные с принятием пищи, одеванием, умыванием, повторяются каждый день и неоднократно.</a:t>
            </a:r>
            <a:endParaRPr lang="ru-RU" sz="2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23484" y="4523874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77" y="1095500"/>
            <a:ext cx="4681728" cy="40111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502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906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87383" y="710980"/>
            <a:ext cx="748364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Н.К.Крупская</a:t>
            </a:r>
            <a:r>
              <a:rPr lang="ru-RU" sz="2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писала: «Одна из важнейших задач детского сада – привить ребятам навыки, укрепляющие их здоровье».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14" y="1779316"/>
            <a:ext cx="2569464" cy="2554224"/>
          </a:xfrm>
          <a:prstGeom prst="ellipse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332" y="1779316"/>
            <a:ext cx="2667936" cy="2699777"/>
          </a:xfrm>
          <a:prstGeom prst="ellipse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282" y="4025588"/>
            <a:ext cx="2584704" cy="2587752"/>
          </a:xfrm>
          <a:prstGeom prst="ellipse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784" y="3884256"/>
            <a:ext cx="2791326" cy="2729084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924613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24863" y="458030"/>
            <a:ext cx="3188369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у детей достаточно быстро становятся прочными, если они закрепляются постоянно в разных ситуациях. Главное, чтобы ребятам было интересно, и чтобы они могли видеть результаты своих действий (кто-то стал значительно опрятнее, красивее; приятно обедать за чистым, красиво накрытым столом и так далее).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99"/>
          <a:stretch/>
        </p:blipFill>
        <p:spPr>
          <a:xfrm>
            <a:off x="842210" y="1299410"/>
            <a:ext cx="5390147" cy="392229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92969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0633" y="553448"/>
            <a:ext cx="95049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сведения по гигиене прививаются детям в повседневной жизни в процессе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разнообразных видов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и отдыха, то есть, в каждом компоненте режима можно найти благоприятный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момент </a:t>
            </a:r>
          </a:p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гигиенического воспитания.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173" b="66316"/>
          <a:stretch/>
        </p:blipFill>
        <p:spPr>
          <a:xfrm>
            <a:off x="240633" y="1999998"/>
            <a:ext cx="2462768" cy="23100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15" b="67193"/>
          <a:stretch/>
        </p:blipFill>
        <p:spPr>
          <a:xfrm>
            <a:off x="1068503" y="3874169"/>
            <a:ext cx="2238178" cy="22499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82" r="48676" b="34211"/>
          <a:stretch/>
        </p:blipFill>
        <p:spPr>
          <a:xfrm>
            <a:off x="2944034" y="2536776"/>
            <a:ext cx="2486831" cy="22499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44" t="32456" b="33860"/>
          <a:stretch/>
        </p:blipFill>
        <p:spPr>
          <a:xfrm>
            <a:off x="4069577" y="4428563"/>
            <a:ext cx="2502874" cy="23100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61" r="48924" b="1446"/>
          <a:stretch/>
        </p:blipFill>
        <p:spPr>
          <a:xfrm>
            <a:off x="5764425" y="2455435"/>
            <a:ext cx="2474800" cy="233124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96" t="65614" b="2105"/>
          <a:stretch/>
        </p:blipFill>
        <p:spPr>
          <a:xfrm>
            <a:off x="7040974" y="4405441"/>
            <a:ext cx="2514905" cy="221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164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066"/>
            <a:ext cx="9906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59728" y="1048161"/>
            <a:ext cx="237222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Обязанность родителей – постоянно закреплять гигиенические навыки, воспитываемые у ребёнка в детском саду. Важно, чтобы взрослые подавали ребёнку пример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587" y="3224460"/>
            <a:ext cx="3864150" cy="3248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500" y="198004"/>
            <a:ext cx="3719795" cy="3212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4361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66278" y="788528"/>
            <a:ext cx="3429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 приёмам формирования культурно-гигиеническим навыков можно отнести:</a:t>
            </a:r>
          </a:p>
          <a:p>
            <a:r>
              <a:rPr lang="ru-RU" dirty="0" smtClean="0"/>
              <a:t>1. Разъяснение необходимости выполнения режимных моментов, гигиенических процедур.</a:t>
            </a:r>
          </a:p>
          <a:p>
            <a:r>
              <a:rPr lang="ru-RU" dirty="0" smtClean="0"/>
              <a:t>2. Пример взрослого.</a:t>
            </a:r>
          </a:p>
          <a:p>
            <a:r>
              <a:rPr lang="ru-RU" dirty="0" smtClean="0"/>
              <a:t>3. Контроль, упражнение.</a:t>
            </a:r>
          </a:p>
          <a:p>
            <a:r>
              <a:rPr lang="ru-RU" dirty="0" smtClean="0"/>
              <a:t>4. Создание воспитывающих ситуаций.</a:t>
            </a:r>
          </a:p>
          <a:p>
            <a:r>
              <a:rPr lang="ru-RU" dirty="0" smtClean="0"/>
              <a:t>5. Поощрение помогает ребёнку утвердиться, поверить в свои силы.</a:t>
            </a:r>
          </a:p>
          <a:p>
            <a:r>
              <a:rPr lang="ru-RU" dirty="0" smtClean="0"/>
              <a:t>6. Игровые приёмы.</a:t>
            </a:r>
          </a:p>
          <a:p>
            <a:r>
              <a:rPr lang="ru-RU" dirty="0" smtClean="0"/>
              <a:t>7. Показ и объяснение.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294" y="312820"/>
            <a:ext cx="4169664" cy="62323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79204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04019" y="1336647"/>
            <a:ext cx="348514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– первые и самые главные педагоги своих детей и именно они являются авторитетом для них. Мама и папа – образец для подражания, от того, как относятся к культурно – гигиеническим навыкам родители, зависит и отношение ребёнка к ним.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843" y="890338"/>
            <a:ext cx="4608094" cy="474044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770156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45957" y="746827"/>
            <a:ext cx="8542421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художественного слова создает у детей хорошее настроение и формирует культурно-гигиенические навыки. Большую роль играет оценка, то есть суждение взрослого о поступках и поведении ребёнка. Более широко необходимо пользоваться положительной оценкой, одобрением, поощрением, похвалой.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63" y="3152272"/>
            <a:ext cx="3866147" cy="28875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0" t="4166" r="4209" b="7084"/>
          <a:stretch/>
        </p:blipFill>
        <p:spPr>
          <a:xfrm>
            <a:off x="5546558" y="3152273"/>
            <a:ext cx="3561348" cy="28875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85045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533</TotalTime>
  <Words>458</Words>
  <Application>Microsoft Office PowerPoint</Application>
  <PresentationFormat>Лист A4 (210x297 мм)</PresentationFormat>
  <Paragraphs>42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32</cp:revision>
  <dcterms:created xsi:type="dcterms:W3CDTF">2021-03-28T10:11:58Z</dcterms:created>
  <dcterms:modified xsi:type="dcterms:W3CDTF">2022-04-04T18:39:07Z</dcterms:modified>
</cp:coreProperties>
</file>