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adik 8\Desktop\YmXB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Юрий Алексеевич Гагарин</a:t>
            </a:r>
            <a:endParaRPr lang="ru-RU" dirty="0"/>
          </a:p>
        </p:txBody>
      </p:sp>
      <p:pic>
        <p:nvPicPr>
          <p:cNvPr id="2050" name="Picture 2" descr="C:\Users\Sadik 8\Desktop\aprel-1961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1267863"/>
            <a:ext cx="4286280" cy="5561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Sadik 8\Desktop\osesyfs41orsutupcxc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Sadik 8\Desktop\www.GetBg.net_Space_Earth_from_Space_082151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Users\Sadik 8\Desktop\110172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-68262"/>
            <a:ext cx="8072494" cy="6926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Sadik 8\Desktop\space-travel-not-that-eas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Sadik 8\Desktop\$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4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Sadik 8\Desktop\1024px-MSL_concept_February_2007_-_PIA092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9912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62</TotalTime>
  <Words>4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Юрий Алексеевич Гагарин</vt:lpstr>
      <vt:lpstr>Слайд 3</vt:lpstr>
      <vt:lpstr>Слайд 4</vt:lpstr>
      <vt:lpstr> 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Sadik 8</dc:creator>
  <cp:lastModifiedBy>Sadik 8</cp:lastModifiedBy>
  <cp:revision>9</cp:revision>
  <dcterms:created xsi:type="dcterms:W3CDTF">2019-04-19T09:38:03Z</dcterms:created>
  <dcterms:modified xsi:type="dcterms:W3CDTF">2022-04-04T10:55:03Z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3078472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