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3E02BD-5148-4547-BD56-0ABB94CF012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473F615-A8AF-4BEB-93E8-4E9F984711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err="1" smtClean="0">
                <a:solidFill>
                  <a:schemeClr val="accent1">
                    <a:lumMod val="50000"/>
                  </a:schemeClr>
                </a:solidFill>
              </a:rPr>
              <a:t>Кинезиологическая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  <a:t> сказка</a:t>
            </a:r>
            <a:br>
              <a:rPr lang="ru-RU" sz="3200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3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Два котёнка</a:t>
            </a:r>
            <a:endParaRPr lang="ru-RU" sz="36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дом\Desktop\koshka18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5" y="571480"/>
            <a:ext cx="2828014" cy="2905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281890" cy="258285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привела их тропинка к пруду, на котором сидела лягушка и громко плакала, от того, что ей было грустно одной.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266" name="Picture 2" descr="C:\Users\дом\Desktop\котята\2474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5582" y="2928938"/>
            <a:ext cx="6305135" cy="3544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572428" cy="321471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Котята решили ее развеселить и показали ей интересную игру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(упр. «Ладушки- оладушки»: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правая рука лежит ладонью вниз, 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а левая – ладонью вверх; одновременная смена позиции со словами: «Мы играли в ладушки – жарили оладушки, так пожарим, повернем и опять играть начнем»)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290" name="Picture 2" descr="C:\Users\дом\Desktop\котята\hello_html_m4bd6ce8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14752"/>
            <a:ext cx="7450930" cy="23656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643866" cy="35115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Но лягушка не стала веселей, тогда котята предложили ей станцевать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(упр. «Лезгинка»: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рук; ускоряя скорость).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314" name="Picture 2" descr="C:\Users\дом\Desktop\котята\hello_html_ea25f3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071942"/>
            <a:ext cx="4603783" cy="2170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429552" cy="33686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Лягушка развеселилась и поблагодарила котят. А потом сказала, что темнеет, приближается ночь и ей пора в пруд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(упр. «Лягушка»: смена трех положений руки кулак-ребро-ладонь, со словами: «Лягушка хочет в пруд, лягушке страшно тут!»)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338" name="Picture 2" descr="C:\Users\дом\Desktop\котята\hello_html_3908e8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8002" y="3929065"/>
            <a:ext cx="5220014" cy="2473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500990" cy="30114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Котята попрощались с ней и тоже отправились домой (упр. «Кошка»).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 дороге они наблюдали, как на небе мерцают звезды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(упр. «Звездочки»: правая ладонь пальцы в кулак, левая – пальцы в стороны – смена позиций).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5362" name="Picture 2" descr="C:\Users\дом\Desktop\котята\45kinez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74044" y="3346450"/>
            <a:ext cx="4676775" cy="306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643866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Вот они и дошли до дома..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dirty="0" smtClean="0"/>
              <a:t>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(упр. «Домик»:пальцы рук соединить под углом, большие пальцы соединить)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C:\Users\дом\Desktop\котята\do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00438"/>
            <a:ext cx="4134757" cy="31141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Уставшие они улеглись на коврике 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(вытянуть пальцы из кулачка) и уснули</a:t>
            </a:r>
            <a:endParaRPr lang="ru-RU" dirty="0"/>
          </a:p>
        </p:txBody>
      </p:sp>
      <p:pic>
        <p:nvPicPr>
          <p:cNvPr id="17410" name="Picture 2" descr="C:\Users\дом\Desktop\котята\25-chyornyx-i-belyx-kotikov-kotorye-vmeste-vyglyadyat-prosto-idealno-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4187825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ом\Desktop\котята\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0008"/>
            <a:ext cx="8429652" cy="6322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24399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Жил-был на свете белый, пушистый котенок по имени Снежок 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(дети показывают правый кулачок).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2" name="Picture 4" descr="C:\Users\дом\Desktop\d73afa460701675127fe0f8f45pi--kukly-i-igrushki-kot-snezho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143116"/>
            <a:ext cx="3143272" cy="391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424766" cy="1154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Он очень любил прогуливаться по своему саду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785926"/>
            <a:ext cx="7496204" cy="468802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Выполнение упражнения «Кошка» со словами: «Кулачок-ладошка, так гуляет кошка»)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Только правой рукой.</a:t>
            </a:r>
          </a:p>
          <a:p>
            <a:endParaRPr lang="ru-RU" dirty="0"/>
          </a:p>
        </p:txBody>
      </p:sp>
      <p:pic>
        <p:nvPicPr>
          <p:cNvPr id="3076" name="Picture 4" descr="C:\Users\дом\Desktop\котята\18422_html_m7d043b1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86124"/>
            <a:ext cx="2689240" cy="2470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496204" cy="301148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саду росли высокие деревья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(руки вверх, развести пальцы в стороны)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 низкие кустарники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(кисти рук стоят на столе, пальцы разведены в стороны).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дом\Desktop\котята\1455894_html_m32384ff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214686"/>
            <a:ext cx="3913857" cy="2387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281890" cy="33686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 вот однажды, Снежок вышел из своего дома, прогуляться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(выполнение упражнения «Кошка» правой рукой со словами: «Кулачок-ладошка, так гуляет кошка»)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 увидел, что на полянке бегает черный котенок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(выполнение упр. «Кошка» левой рукой со словами).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дом\Desktop\котята\1834_html_2b3e42e9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14750"/>
            <a:ext cx="3272798" cy="2960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210452" cy="122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Он быстро помчался к нему, чтобы познакомиться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(выполнение упр. «Кошка» в быстром темпе)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7" name="Picture 3" descr="C:\Users\дом\Desktop\котята\black kitten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6547460" cy="4351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281890" cy="21542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Котенка звали Уголек.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 Они подружились и стали бегать друг за другом, наперегонки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(выполнение упр. «Кошка» с одновременной сменой позиции).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дом\Desktop\котята\103633-nomer-m461a2af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" y="3066831"/>
            <a:ext cx="7353300" cy="3340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353328" cy="372586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тут Снежок нашел на траве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колечко (упр. «Колечко»: поочередно, соединяя в кольцо большой палец с последующими, со словами: «Раз, два, три, четыре, пять – весело колечко будем примерять!»),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дом\Desktop\котята\4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357694"/>
            <a:ext cx="6955357" cy="1553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500990" cy="179704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 тут колечко упало и покатилось по тропинке – котята за ним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(упр. «Кошка»).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C:\Users\дом\Desktop\котята\103633-nomer-m461a2af8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7306621" cy="331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287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Кинезиологическая сказка </vt:lpstr>
      <vt:lpstr>Жил-был на свете белый, пушистый котенок по имени Снежок  (дети показывают правый кулачок).  </vt:lpstr>
      <vt:lpstr>Он очень любил прогуливаться по своему саду</vt:lpstr>
      <vt:lpstr>В саду росли высокие деревья (руки вверх, развести пальцы в стороны) и низкие кустарники (кисти рук стоят на столе, пальцы разведены в стороны). </vt:lpstr>
      <vt:lpstr>И вот однажды, Снежок вышел из своего дома, прогуляться (выполнение упражнения «Кошка» правой рукой со словами: «Кулачок-ладошка, так гуляет кошка») и увидел, что на полянке бегает черный котенок (выполнение упр. «Кошка» левой рукой со словами).</vt:lpstr>
      <vt:lpstr>Он быстро помчался к нему, чтобы познакомиться (выполнение упр. «Кошка» в быстром темпе). </vt:lpstr>
      <vt:lpstr>Котенка звали Уголек.  Они подружились и стали бегать друг за другом, наперегонки (выполнение упр. «Кошка» с одновременной сменой позиции).</vt:lpstr>
      <vt:lpstr>И тут Снежок нашел на траве колечко (упр. «Колечко»: поочередно, соединяя в кольцо большой палец с последующими, со словами: «Раз, два, три, четыре, пять – весело колечко будем примерять!»), </vt:lpstr>
      <vt:lpstr>И тут колечко упало и покатилось по тропинке – котята за ним  (упр. «Кошка»).</vt:lpstr>
      <vt:lpstr>И привела их тропинка к пруду, на котором сидела лягушка и громко плакала, от того, что ей было грустно одной.</vt:lpstr>
      <vt:lpstr>Котята решили ее развеселить и показали ей интересную игру  (упр. «Ладушки- оладушки»: правая рука лежит ладонью вниз,  а левая – ладонью вверх; одновременная смена позиции со словами: «Мы играли в ладушки – жарили оладушки, так пожарим, повернем и опять играть начнем»)</vt:lpstr>
      <vt:lpstr>Но лягушка не стала веселей, тогда котята предложили ей станцевать  (упр. «Лезгинка»: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рук; ускоряя скорость).</vt:lpstr>
      <vt:lpstr>Лягушка развеселилась и поблагодарила котят. А потом сказала, что темнеет, приближается ночь и ей пора в пруд  (упр. «Лягушка»: смена трех положений руки кулак-ребро-ладонь, со словами: «Лягушка хочет в пруд, лягушке страшно тут!»)</vt:lpstr>
      <vt:lpstr>Котята попрощались с ней и тоже отправились домой (упр. «Кошка»).  По дороге они наблюдали, как на небе мерцают звезды  (упр. «Звездочки»: правая ладонь пальцы в кулак, левая – пальцы в стороны – смена позиций).</vt:lpstr>
      <vt:lpstr>Вот они и дошли до дома..  (упр. «Домик»:пальцы рук соединить под углом, большие пальцы соединить)  </vt:lpstr>
      <vt:lpstr>Уставшие они улеглись на коврике  (вытянуть пальцы из кулачка) и уснули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Кинезиологическая сказка</dc:title>
  <dc:creator>дом</dc:creator>
  <cp:lastModifiedBy>дом</cp:lastModifiedBy>
  <cp:revision>17</cp:revision>
  <dcterms:created xsi:type="dcterms:W3CDTF">2018-03-18T08:29:17Z</dcterms:created>
  <dcterms:modified xsi:type="dcterms:W3CDTF">2018-03-20T17:54:36Z</dcterms:modified>
</cp:coreProperties>
</file>