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0" r:id="rId1"/>
  </p:sldMasterIdLst>
  <p:notesMasterIdLst>
    <p:notesMasterId r:id="rId2"/>
  </p:notesMasterIdLst>
  <p:sldIdLst>
    <p:sldId id="263" r:id="rId3"/>
    <p:sldId id="265" r:id="rId4"/>
    <p:sldId id="266" r:id="rId5"/>
    <p:sldId id="267" r:id="rId6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tableStyles" Target="tableStyle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6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57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1D08648A-C90D-4E6B-9AA8-EA25E957E10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58" name="Образ слайда 3"/>
          <p:cNvSpPr>
            <a:spLocks noChangeAspect="1" noRot="1" noGrp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lang="ru-RU"/>
          </a:p>
        </p:txBody>
      </p:sp>
      <p:sp>
        <p:nvSpPr>
          <p:cNvPr id="1048659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0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1048661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333897E1-0E17-4602-A974-34FEE72CE3E6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anchor="b" bIns="0" lIns="45720" rIns="45720" tIns="0" vert="horz">
            <a:normAutofit/>
            <a:scene3d>
              <a:camera prst="orthographicFront"/>
              <a:lightRig dir="t" rig="sof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baseline="0" b="1" cap="all" sz="48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algn="tl" blurRad="127000" dir="2700000" dist="200000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9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00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1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48602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0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3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19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2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2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1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2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bg>
      <p:bgRef idx="1003">
        <a:schemeClr val="bg2"/>
      </p:bgRef>
    </p:bg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anchor="b" bIns="0" vert="horz">
            <a:noAutofit/>
            <a:scene3d>
              <a:camera prst="orthographicFront"/>
              <a:lightRig dir="t" rig="sof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baseline="0" b="1" cap="none" sz="480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algn="tl" blurRad="114300" dir="2700000" dist="101600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5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algn="l" indent="0" marL="73152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3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3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accent1="accent1" accent2="accent2" accent3="accent3" accent4="accent4" accent5="accent5" accent6="accent6" bg1="dk1" bg2="dk2" tx1="lt1" tx2="lt2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59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0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indent="0" marL="0">
              <a:buNone/>
              <a:defRPr baseline="0" b="0" cap="all" sz="2400">
                <a:solidFill>
                  <a:schemeClr val="tx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41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indent="0" marL="0">
              <a:buNone/>
              <a:defRPr baseline="0" b="0" cap="all" sz="2400">
                <a:solidFill>
                  <a:schemeClr val="tx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42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4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1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1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4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 vert="horz">
            <a:normAutofit/>
            <a:sp3d prstMaterial="softEdge"/>
          </a:bodyPr>
          <a:lstStyle>
            <a:lvl1pPr algn="l">
              <a:buNone/>
              <a:defRPr b="0" sz="220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1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indent="0" marL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2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5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anchor="b" bIns="0" lIns="45720" rIns="45720">
            <a:sp3d prstMaterial="softEdge"/>
          </a:bodyPr>
          <a:lstStyle>
            <a:lvl1pPr algn="ctr">
              <a:buNone/>
              <a:defRPr b="1" sz="20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4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r="2700000" dist="2286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dir="tr" rig="balanced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algn="l" eaLnBrk="1" hangingPunct="1" latinLnBrk="0" marL="0" rtl="0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dirty="0" kumimoji="0"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25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anchor="t" lIns="45720" rIns="45720" tIns="45720"/>
          <a:lstStyle>
            <a:lvl1pPr algn="ctr" indent="0" marL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2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62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vert="horz">
            <a:normAutofit/>
            <a:scene3d>
              <a:camera prst="orthographicFront"/>
              <a:lightRig dir="t" rig="soft">
                <a:rot lat="0" lon="0" rev="16800000"/>
              </a:lightRig>
            </a:scene3d>
            <a:sp3d prstMaterial="softEdge">
              <a:bevelT w="38100" h="38100"/>
            </a:sp3d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77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78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/>
        </p:spPr>
        <p:txBody>
          <a:bodyPr anchor="b" vert="horz"/>
          <a:lstStyle>
            <a:lvl1pPr algn="l" eaLnBrk="1" hangingPunct="1" latinLnBrk="0">
              <a:defRPr sz="1200" kumimoji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30.08.2021</a:t>
            </a:fld>
            <a:endParaRPr lang="ru-RU"/>
          </a:p>
        </p:txBody>
      </p:sp>
      <p:sp>
        <p:nvSpPr>
          <p:cNvPr id="1048579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/>
        </p:spPr>
        <p:txBody>
          <a:bodyPr anchor="b" vert="horz"/>
          <a:lstStyle>
            <a:lvl1pPr algn="ctr" eaLnBrk="1" hangingPunct="1" latinLnBrk="0">
              <a:defRPr sz="1200" kumimoji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/>
        </p:spPr>
        <p:txBody>
          <a:bodyPr anchor="b" lIns="0" rIns="0" vert="horz"/>
          <a:lstStyle>
            <a:lvl1pPr algn="r" eaLnBrk="1" hangingPunct="1" latinLnBrk="0">
              <a:defRPr sz="1200" kumimoji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dk1" bg2="dk2" tx1="lt1" tx2="lt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eaLnBrk="1" hangingPunct="1" latinLnBrk="0" rtl="0">
        <a:spcBef>
          <a:spcPct val="0"/>
        </a:spcBef>
        <a:buNone/>
        <a:defRPr baseline="0" b="1" cap="none" sz="4100" kern="1200" kumimoji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algn="tl" blurRad="114300" dir="2700000" dist="101600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algn="l" eaLnBrk="1" hangingPunct="1" indent="-411480" latinLnBrk="0" marL="548640" rtl="0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sz="28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83464" latinLnBrk="0" marL="868680" rtl="0">
        <a:spcBef>
          <a:spcPct val="20000"/>
        </a:spcBef>
        <a:buClr>
          <a:schemeClr val="tx1"/>
        </a:buClr>
        <a:buSzPct val="80000"/>
        <a:buFont typeface="Wingdings 2"/>
        <a:buChar char="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28600" latinLnBrk="0" marL="1133856" rtl="0">
        <a:spcBef>
          <a:spcPct val="20000"/>
        </a:spcBef>
        <a:buClr>
          <a:schemeClr val="tx1"/>
        </a:buClr>
        <a:buSzPct val="95000"/>
        <a:buFont typeface="Wingdings"/>
        <a:buChar char=""/>
        <a:defRPr sz="22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182880" latinLnBrk="0" marL="1353312" rtl="0">
        <a:spcBef>
          <a:spcPct val="20000"/>
        </a:spcBef>
        <a:buClr>
          <a:schemeClr val="tx1"/>
        </a:buClr>
        <a:buSzPct val="100000"/>
        <a:buFont typeface="Wingdings 3"/>
        <a:buChar char="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182880" latinLnBrk="0" marL="1545336" rtl="0">
        <a:spcBef>
          <a:spcPct val="20000"/>
        </a:spcBef>
        <a:buClr>
          <a:schemeClr val="tx1"/>
        </a:buClr>
        <a:buFont typeface="Wingdings 2"/>
        <a:buChar char="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182880" latinLnBrk="0" marL="1764792" rtl="0">
        <a:spcBef>
          <a:spcPct val="20000"/>
        </a:spcBef>
        <a:buClr>
          <a:schemeClr val="tx1"/>
        </a:buClr>
        <a:buFont typeface="Wingdings 3"/>
        <a:buChar char=""/>
        <a:defRPr sz="18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965960" rtl="0">
        <a:spcBef>
          <a:spcPct val="20000"/>
        </a:spcBef>
        <a:buClr>
          <a:schemeClr val="tx1"/>
        </a:buClr>
        <a:buFont typeface="Wingdings 2"/>
        <a:buChar char="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167128" rtl="0">
        <a:spcBef>
          <a:spcPct val="20000"/>
        </a:spcBef>
        <a:buClr>
          <a:schemeClr val="tx1"/>
        </a:buClr>
        <a:buFont typeface="Wingdings 2"/>
        <a:buChar char=""/>
        <a:defRPr sz="14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368296" rtl="0">
        <a:spcBef>
          <a:spcPct val="20000"/>
        </a:spcBef>
        <a:buClr>
          <a:schemeClr val="tx1"/>
        </a:buClr>
        <a:buFont typeface="Wingdings 2"/>
        <a:buChar char=""/>
        <a:defRPr baseline="0" sz="14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slideLayout" Target="../slideLayouts/slideLayout4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slideLayout" Target="../slideLayouts/slideLayout4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229600" cy="745719"/>
          </a:xfrm>
        </p:spPr>
        <p:txBody>
          <a:bodyPr/>
          <a:p>
            <a:r>
              <a:rPr dirty="0" lang="ru-RU" smtClean="0"/>
              <a:t>Коломенское</a:t>
            </a:r>
            <a:endParaRPr dirty="0" lang="ru-RU"/>
          </a:p>
        </p:txBody>
      </p:sp>
      <p:sp>
        <p:nvSpPr>
          <p:cNvPr id="104860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738" y="745719"/>
            <a:ext cx="8127016" cy="2451498"/>
          </a:xfrm>
        </p:spPr>
        <p:txBody>
          <a:bodyPr>
            <a:noAutofit/>
          </a:bodyPr>
          <a:p>
            <a:r>
              <a:rPr dirty="0" sz="2400" lang="ru-RU" smtClean="0"/>
              <a:t>С ДРЕВНЕЙШИХ ВРЕМЁН </a:t>
            </a:r>
            <a:endParaRPr dirty="0" sz="2400" lang="ru-RU" smtClean="0"/>
          </a:p>
          <a:p>
            <a:r>
              <a:rPr dirty="0" sz="2400" lang="ru-RU" smtClean="0"/>
              <a:t>ДО НАШИХ ДНЕЙ</a:t>
            </a:r>
            <a:endParaRPr dirty="0" sz="2400" lang="ru-RU"/>
          </a:p>
          <a:p>
            <a:endParaRPr dirty="0" sz="2400" lang="ru-RU"/>
          </a:p>
          <a:p>
            <a:r>
              <a:rPr dirty="0" sz="2400" lang="ru-RU" smtClean="0"/>
              <a:t>Проект 11 группы</a:t>
            </a:r>
            <a:endParaRPr dirty="0" sz="2400" lang="ru-RU"/>
          </a:p>
          <a:p>
            <a:r>
              <a:rPr dirty="0" sz="2400" lang="ru-RU" smtClean="0"/>
              <a:t>"Золотая рыбка" </a:t>
            </a:r>
            <a:endParaRPr dirty="0" sz="2400" lang="ru-RU"/>
          </a:p>
          <a:p>
            <a:r>
              <a:rPr dirty="0" sz="2400" lang="ru-RU" smtClean="0"/>
              <a:t>На 2021-2022 учебный год</a:t>
            </a:r>
            <a:endParaRPr dirty="0" sz="2400" lang="ru-RU"/>
          </a:p>
          <a:p>
            <a:r>
              <a:rPr dirty="0" sz="2400" lang="ru-RU" smtClean="0"/>
              <a:t>Воспитатели: Васина Е.В.     Сладкова Н.Я.</a:t>
            </a:r>
            <a:endParaRPr dirty="0" sz="2400" lang="ru-RU"/>
          </a:p>
          <a:p>
            <a:endParaRPr dirty="0" sz="2400" lang="ru-RU"/>
          </a:p>
        </p:txBody>
      </p:sp>
      <p:sp>
        <p:nvSpPr>
          <p:cNvPr id="1048605" name=""/>
          <p:cNvSpPr txBox="1"/>
          <p:nvPr/>
        </p:nvSpPr>
        <p:spPr>
          <a:xfrm>
            <a:off x="-3539496" y="9370381"/>
            <a:ext cx="7354956" cy="4269740"/>
          </a:xfrm>
          <a:prstGeom prst="rect"/>
        </p:spPr>
        <p:txBody>
          <a:bodyPr rtlCol="0" wrap="square">
            <a:spAutoFit/>
          </a:bodyPr>
          <a:p>
            <a:r>
              <a:rPr sz="4000" lang="ru-RU">
                <a:solidFill>
                  <a:srgbClr val="FFFFFF"/>
                </a:solidFill>
              </a:rPr>
              <a:t>Цель: Продолжать знакомить детей с историей родного города, своего района. Дать детям представление о том, каким был музей - заповедник в прошлом и какой он сейчас.</a:t>
            </a:r>
            <a:endParaRPr sz="2800" lang="ru-RU">
              <a:solidFill>
                <a:srgbClr val="000000"/>
              </a:solidFill>
            </a:endParaRPr>
          </a:p>
        </p:txBody>
      </p:sp>
      <p:sp>
        <p:nvSpPr>
          <p:cNvPr id="1048606" name=""/>
          <p:cNvSpPr txBox="1"/>
          <p:nvPr/>
        </p:nvSpPr>
        <p:spPr>
          <a:xfrm>
            <a:off x="352738" y="4756765"/>
            <a:ext cx="8755386" cy="1513841"/>
          </a:xfrm>
          <a:prstGeom prst="rect"/>
        </p:spPr>
        <p:txBody>
          <a:bodyPr rtlCol="0" wrap="square">
            <a:spAutoFit/>
          </a:bodyPr>
          <a:p>
            <a:r>
              <a:rPr sz="2400" lang="ru-RU">
                <a:solidFill>
                  <a:srgbClr val="FFFFFF"/>
                </a:solidFill>
              </a:rPr>
              <a:t>Цель: Продолжать знакомить детей с историей родного города, своего района. Дать детям представление о том, каким был музей - заповедник в прошлом и какой он сейчас.</a:t>
            </a:r>
            <a:endParaRPr sz="2400"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33609" cy="1869440"/>
          </a:xfrm>
          <a:prstGeom prst="rect"/>
        </p:spPr>
        <p:txBody>
          <a:bodyPr rtlCol="0" wrap="square">
            <a:spAutoFit/>
          </a:bodyPr>
          <a:p>
            <a:r>
              <a:rPr altLang="en-US" sz="1700" lang="ru-RU">
                <a:solidFill>
                  <a:srgbClr val="FFFFFF"/>
                </a:solidFill>
              </a:rPr>
              <a:t>Б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en-US">
                <a:solidFill>
                  <a:srgbClr val="FFFFFF"/>
                </a:solidFill>
              </a:rPr>
              <a:t>: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br>
              <a:rPr altLang="en-US" sz="1700" lang="en-US">
                <a:solidFill>
                  <a:srgbClr val="FFFFFF"/>
                </a:solidFill>
              </a:rPr>
            </a:br>
            <a:r>
              <a:rPr altLang="en-US" sz="1700" lang="en-US">
                <a:solidFill>
                  <a:srgbClr val="FFFFFF"/>
                </a:solidFill>
              </a:rPr>
              <a:t>"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-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х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ц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br>
              <a:rPr altLang="en-US" sz="1700" lang="en-US">
                <a:solidFill>
                  <a:srgbClr val="FFFFFF"/>
                </a:solidFill>
              </a:rPr>
            </a:br>
            <a:r>
              <a:rPr altLang="en-US" sz="1700" lang="ru-RU">
                <a:solidFill>
                  <a:srgbClr val="FFFFFF"/>
                </a:solidFill>
              </a:rPr>
              <a:t>Ц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: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П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омит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п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en-US">
                <a:solidFill>
                  <a:srgbClr val="FFFFFF"/>
                </a:solidFill>
              </a:rPr>
              <a:t>,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г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б</a:t>
            </a:r>
            <a:r>
              <a:rPr altLang="en-US" sz="1700" lang="ru-RU">
                <a:solidFill>
                  <a:srgbClr val="FFFFFF"/>
                </a:solidFill>
              </a:rPr>
              <a:t>ы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endParaRPr sz="1700" lang="ru-RU">
              <a:solidFill>
                <a:srgbClr val="FFFFFF"/>
              </a:solidFill>
            </a:endParaRPr>
          </a:p>
        </p:txBody>
      </p:sp>
      <p:sp>
        <p:nvSpPr>
          <p:cNvPr id="1048596" name="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2428241"/>
          </a:xfrm>
          <a:prstGeom prst="rect"/>
        </p:spPr>
        <p:txBody>
          <a:bodyPr rtlCol="0" wrap="square">
            <a:spAutoFit/>
          </a:bodyPr>
          <a:p>
            <a:r>
              <a:rPr altLang="en-US" sz="1900" lang="ru-RU">
                <a:solidFill>
                  <a:srgbClr val="FFFFFF"/>
                </a:solidFill>
              </a:rPr>
              <a:t>З</a:t>
            </a:r>
            <a:r>
              <a:rPr altLang="en-US" sz="1900" lang="ru-RU">
                <a:solidFill>
                  <a:srgbClr val="FFFFFF"/>
                </a:solidFill>
              </a:rPr>
              <a:t>н</a:t>
            </a:r>
            <a:r>
              <a:rPr altLang="en-US" sz="1900" lang="ru-RU">
                <a:solidFill>
                  <a:srgbClr val="FFFFFF"/>
                </a:solidFill>
              </a:rPr>
              <a:t>а</a:t>
            </a:r>
            <a:r>
              <a:rPr altLang="en-US" sz="1900" lang="ru-RU">
                <a:solidFill>
                  <a:srgbClr val="FFFFFF"/>
                </a:solidFill>
              </a:rPr>
              <a:t>к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м</a:t>
            </a:r>
            <a:r>
              <a:rPr altLang="en-US" sz="1900" lang="ru-RU">
                <a:solidFill>
                  <a:srgbClr val="FFFFFF"/>
                </a:solidFill>
              </a:rPr>
              <a:t>с</a:t>
            </a:r>
            <a:r>
              <a:rPr altLang="en-US" sz="1900" lang="ru-RU">
                <a:solidFill>
                  <a:srgbClr val="FFFFFF"/>
                </a:solidFill>
              </a:rPr>
              <a:t>т</a:t>
            </a:r>
            <a:r>
              <a:rPr altLang="en-US" sz="1900" lang="ru-RU">
                <a:solidFill>
                  <a:srgbClr val="FFFFFF"/>
                </a:solidFill>
              </a:rPr>
              <a:t>в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с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М</a:t>
            </a:r>
            <a:r>
              <a:rPr altLang="en-US" sz="1900" lang="ru-RU">
                <a:solidFill>
                  <a:srgbClr val="FFFFFF"/>
                </a:solidFill>
              </a:rPr>
              <a:t>у</a:t>
            </a:r>
            <a:r>
              <a:rPr altLang="en-US" sz="1900" lang="ru-RU">
                <a:solidFill>
                  <a:srgbClr val="FFFFFF"/>
                </a:solidFill>
              </a:rPr>
              <a:t>з</a:t>
            </a:r>
            <a:r>
              <a:rPr altLang="en-US" sz="1900" lang="ru-RU">
                <a:solidFill>
                  <a:srgbClr val="FFFFFF"/>
                </a:solidFill>
              </a:rPr>
              <a:t>е</a:t>
            </a:r>
            <a:r>
              <a:rPr altLang="en-US" sz="1900" lang="ru-RU">
                <a:solidFill>
                  <a:srgbClr val="FFFFFF"/>
                </a:solidFill>
              </a:rPr>
              <a:t>е</a:t>
            </a:r>
            <a:r>
              <a:rPr altLang="en-US" sz="1900" lang="ru-RU">
                <a:solidFill>
                  <a:srgbClr val="FFFFFF"/>
                </a:solidFill>
              </a:rPr>
              <a:t>м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д</a:t>
            </a:r>
            <a:r>
              <a:rPr altLang="en-US" sz="1900" lang="ru-RU">
                <a:solidFill>
                  <a:srgbClr val="FFFFFF"/>
                </a:solidFill>
              </a:rPr>
              <a:t>е</a:t>
            </a:r>
            <a:r>
              <a:rPr altLang="en-US" sz="1900" lang="ru-RU">
                <a:solidFill>
                  <a:srgbClr val="FFFFFF"/>
                </a:solidFill>
              </a:rPr>
              <a:t>р</a:t>
            </a:r>
            <a:r>
              <a:rPr altLang="en-US" sz="1900" lang="ru-RU">
                <a:solidFill>
                  <a:srgbClr val="FFFFFF"/>
                </a:solidFill>
              </a:rPr>
              <a:t>е</a:t>
            </a:r>
            <a:r>
              <a:rPr altLang="en-US" sz="1900" lang="ru-RU">
                <a:solidFill>
                  <a:srgbClr val="FFFFFF"/>
                </a:solidFill>
              </a:rPr>
              <a:t>в</a:t>
            </a:r>
            <a:r>
              <a:rPr altLang="en-US" sz="1900" lang="ru-RU">
                <a:solidFill>
                  <a:srgbClr val="FFFFFF"/>
                </a:solidFill>
              </a:rPr>
              <a:t>я</a:t>
            </a:r>
            <a:r>
              <a:rPr altLang="en-US" sz="1900" lang="ru-RU">
                <a:solidFill>
                  <a:srgbClr val="FFFFFF"/>
                </a:solidFill>
              </a:rPr>
              <a:t>н</a:t>
            </a:r>
            <a:r>
              <a:rPr altLang="en-US" sz="1900" lang="ru-RU">
                <a:solidFill>
                  <a:srgbClr val="FFFFFF"/>
                </a:solidFill>
              </a:rPr>
              <a:t>н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г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з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дчества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п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д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т</a:t>
            </a:r>
            <a:r>
              <a:rPr altLang="en-US" sz="1900" lang="ru-RU">
                <a:solidFill>
                  <a:srgbClr val="FFFFFF"/>
                </a:solidFill>
              </a:rPr>
              <a:t>к</a:t>
            </a:r>
            <a:r>
              <a:rPr altLang="en-US" sz="1900" lang="ru-RU">
                <a:solidFill>
                  <a:srgbClr val="FFFFFF"/>
                </a:solidFill>
              </a:rPr>
              <a:t>р</a:t>
            </a:r>
            <a:r>
              <a:rPr altLang="en-US" sz="1900" lang="ru-RU">
                <a:solidFill>
                  <a:srgbClr val="FFFFFF"/>
                </a:solidFill>
              </a:rPr>
              <a:t>ы</a:t>
            </a:r>
            <a:r>
              <a:rPr altLang="en-US" sz="1900" lang="ru-RU">
                <a:solidFill>
                  <a:srgbClr val="FFFFFF"/>
                </a:solidFill>
              </a:rPr>
              <a:t>т</a:t>
            </a:r>
            <a:r>
              <a:rPr altLang="en-US" sz="1900" lang="ru-RU">
                <a:solidFill>
                  <a:srgbClr val="FFFFFF"/>
                </a:solidFill>
              </a:rPr>
              <a:t>ы</a:t>
            </a:r>
            <a:r>
              <a:rPr altLang="en-US" sz="1900" lang="ru-RU">
                <a:solidFill>
                  <a:srgbClr val="FFFFFF"/>
                </a:solidFill>
              </a:rPr>
              <a:t>м</a:t>
            </a:r>
            <a:r>
              <a:rPr altLang="en-US" sz="1900" lang="en-US">
                <a:solidFill>
                  <a:srgbClr val="FFFFFF"/>
                </a:solidFill>
              </a:rPr>
              <a:t> </a:t>
            </a:r>
            <a:r>
              <a:rPr altLang="en-US" sz="1900" lang="ru-RU">
                <a:solidFill>
                  <a:srgbClr val="FFFFFF"/>
                </a:solidFill>
              </a:rPr>
              <a:t>н</a:t>
            </a:r>
            <a:r>
              <a:rPr altLang="en-US" sz="1900" lang="ru-RU">
                <a:solidFill>
                  <a:srgbClr val="FFFFFF"/>
                </a:solidFill>
              </a:rPr>
              <a:t>е</a:t>
            </a:r>
            <a:r>
              <a:rPr altLang="en-US" sz="1900" lang="ru-RU">
                <a:solidFill>
                  <a:srgbClr val="FFFFFF"/>
                </a:solidFill>
              </a:rPr>
              <a:t>б</a:t>
            </a:r>
            <a:r>
              <a:rPr altLang="en-US" sz="1900" lang="ru-RU">
                <a:solidFill>
                  <a:srgbClr val="FFFFFF"/>
                </a:solidFill>
              </a:rPr>
              <a:t>о</a:t>
            </a:r>
            <a:r>
              <a:rPr altLang="en-US" sz="1900" lang="ru-RU">
                <a:solidFill>
                  <a:srgbClr val="FFFFFF"/>
                </a:solidFill>
              </a:rPr>
              <a:t>м</a:t>
            </a:r>
            <a:r>
              <a:rPr altLang="en-US" sz="1900" lang="en-US">
                <a:solidFill>
                  <a:srgbClr val="FFFFFF"/>
                </a:solidFill>
              </a:rPr>
              <a:t>.</a:t>
            </a:r>
            <a:br>
              <a:rPr altLang="en-US" sz="1900" lang="en-US">
                <a:solidFill>
                  <a:srgbClr val="FFFFFF"/>
                </a:solidFill>
              </a:rPr>
            </a:br>
            <a:r>
              <a:rPr altLang="en-US" sz="1900" lang="ru-RU"/>
              <a:t>Р</a:t>
            </a:r>
            <a:r>
              <a:rPr altLang="en-US" sz="1900" lang="ru-RU"/>
              <a:t>а</a:t>
            </a:r>
            <a:r>
              <a:rPr altLang="en-US" sz="1900" lang="ru-RU"/>
              <a:t>с</a:t>
            </a:r>
            <a:r>
              <a:rPr altLang="en-US" sz="1900" lang="ru-RU"/>
              <a:t>с</a:t>
            </a:r>
            <a:r>
              <a:rPr altLang="en-US" sz="1900" lang="ru-RU"/>
              <a:t>м</a:t>
            </a:r>
            <a:r>
              <a:rPr altLang="en-US" sz="1900" lang="ru-RU"/>
              <a:t>а</a:t>
            </a:r>
            <a:r>
              <a:rPr altLang="en-US" sz="1900" lang="ru-RU"/>
              <a:t>т</a:t>
            </a:r>
            <a:r>
              <a:rPr altLang="en-US" sz="1900" lang="ru-RU"/>
              <a:t>р</a:t>
            </a:r>
            <a:r>
              <a:rPr altLang="en-US" sz="1900" lang="ru-RU"/>
              <a:t>и</a:t>
            </a:r>
            <a:r>
              <a:rPr altLang="en-US" sz="1900" lang="ru-RU"/>
              <a:t>в</a:t>
            </a:r>
            <a:r>
              <a:rPr altLang="en-US" sz="1900" lang="ru-RU"/>
              <a:t>а</a:t>
            </a:r>
            <a:r>
              <a:rPr altLang="en-US" sz="1900" lang="ru-RU"/>
              <a:t>н</a:t>
            </a:r>
            <a:r>
              <a:rPr altLang="en-US" sz="1900" lang="ru-RU"/>
              <a:t>и</a:t>
            </a:r>
            <a:r>
              <a:rPr altLang="en-US" sz="1900" lang="ru-RU"/>
              <a:t>е</a:t>
            </a:r>
            <a:r>
              <a:rPr altLang="en-US" sz="1900" lang="en-US"/>
              <a:t> </a:t>
            </a:r>
            <a:r>
              <a:rPr altLang="en-US" sz="1900" lang="ru-RU"/>
              <a:t>и</a:t>
            </a:r>
            <a:r>
              <a:rPr altLang="en-US" sz="1900" lang="ru-RU"/>
              <a:t>л</a:t>
            </a:r>
            <a:r>
              <a:rPr altLang="en-US" sz="1900" lang="ru-RU"/>
              <a:t>л</a:t>
            </a:r>
            <a:r>
              <a:rPr altLang="en-US" sz="1900" lang="ru-RU"/>
              <a:t>ю</a:t>
            </a:r>
            <a:r>
              <a:rPr altLang="en-US" sz="1900" lang="ru-RU"/>
              <a:t>с</a:t>
            </a:r>
            <a:r>
              <a:rPr altLang="en-US" sz="1900" lang="ru-RU"/>
              <a:t>т</a:t>
            </a:r>
            <a:r>
              <a:rPr altLang="en-US" sz="1900" lang="ru-RU"/>
              <a:t>р</a:t>
            </a:r>
            <a:r>
              <a:rPr altLang="en-US" sz="1900" lang="ru-RU"/>
              <a:t>а</a:t>
            </a:r>
            <a:r>
              <a:rPr altLang="en-US" sz="1900" lang="ru-RU"/>
              <a:t>ц</a:t>
            </a:r>
            <a:r>
              <a:rPr altLang="en-US" sz="1900" lang="ru-RU"/>
              <a:t>ий</a:t>
            </a:r>
            <a:r>
              <a:rPr altLang="en-US" sz="1900" lang="en-US"/>
              <a:t> 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р</a:t>
            </a:r>
            <a:r>
              <a:rPr altLang="en-US" sz="1900" lang="ru-RU"/>
              <a:t>а</a:t>
            </a:r>
            <a:r>
              <a:rPr altLang="en-US" sz="1900" lang="ru-RU"/>
              <a:t>с</a:t>
            </a:r>
            <a:r>
              <a:rPr altLang="en-US" sz="1900" lang="ru-RU"/>
              <a:t>с</a:t>
            </a:r>
            <a:r>
              <a:rPr altLang="en-US" sz="1900" lang="ru-RU"/>
              <a:t>к</a:t>
            </a:r>
            <a:r>
              <a:rPr altLang="en-US" sz="1900" lang="ru-RU"/>
              <a:t>а</a:t>
            </a:r>
            <a:r>
              <a:rPr altLang="en-US" sz="1900" lang="ru-RU"/>
              <a:t>з</a:t>
            </a:r>
            <a:r>
              <a:rPr altLang="en-US" sz="1900" lang="en-US"/>
              <a:t> </a:t>
            </a:r>
            <a:r>
              <a:rPr altLang="en-US" sz="1900" lang="ru-RU"/>
              <a:t>в</a:t>
            </a:r>
            <a:r>
              <a:rPr altLang="en-US" sz="1900" lang="ru-RU"/>
              <a:t>о</a:t>
            </a:r>
            <a:r>
              <a:rPr altLang="en-US" sz="1900" lang="ru-RU"/>
              <a:t>с</a:t>
            </a:r>
            <a:r>
              <a:rPr altLang="en-US" sz="1900" lang="ru-RU"/>
              <a:t>п</a:t>
            </a:r>
            <a:r>
              <a:rPr altLang="en-US" sz="1900" lang="ru-RU"/>
              <a:t>и</a:t>
            </a:r>
            <a:r>
              <a:rPr altLang="en-US" sz="1900" lang="ru-RU"/>
              <a:t>т</a:t>
            </a:r>
            <a:r>
              <a:rPr altLang="en-US" sz="1900" lang="ru-RU"/>
              <a:t>а</a:t>
            </a:r>
            <a:r>
              <a:rPr altLang="en-US" sz="1900" lang="ru-RU"/>
              <a:t>т</a:t>
            </a:r>
            <a:r>
              <a:rPr altLang="en-US" sz="1900" lang="ru-RU"/>
              <a:t>е</a:t>
            </a:r>
            <a:r>
              <a:rPr altLang="en-US" sz="1900" lang="ru-RU"/>
              <a:t>л</a:t>
            </a:r>
            <a:r>
              <a:rPr altLang="en-US" sz="1900" lang="ru-RU"/>
              <a:t>я</a:t>
            </a:r>
            <a:r>
              <a:rPr altLang="en-US" sz="1900" lang="en-US"/>
              <a:t> </a:t>
            </a:r>
            <a:r>
              <a:rPr altLang="en-US" sz="1900" lang="ru-RU"/>
              <a:t>о</a:t>
            </a:r>
            <a:r>
              <a:rPr altLang="en-US" sz="1900" lang="en-US"/>
              <a:t> </a:t>
            </a:r>
            <a:r>
              <a:rPr altLang="en-US" sz="1900" lang="ru-RU"/>
              <a:t>к</a:t>
            </a:r>
            <a:r>
              <a:rPr altLang="en-US" sz="1900" lang="ru-RU"/>
              <a:t>а</a:t>
            </a:r>
            <a:r>
              <a:rPr altLang="en-US" sz="1900" lang="ru-RU"/>
              <a:t>ж</a:t>
            </a:r>
            <a:r>
              <a:rPr altLang="en-US" sz="1900" lang="ru-RU"/>
              <a:t>д</a:t>
            </a:r>
            <a:r>
              <a:rPr altLang="en-US" sz="1900" lang="ru-RU"/>
              <a:t>о</a:t>
            </a:r>
            <a:r>
              <a:rPr altLang="en-US" sz="1900" lang="ru-RU"/>
              <a:t>м</a:t>
            </a:r>
            <a:r>
              <a:rPr altLang="en-US" sz="1900" lang="en-US"/>
              <a:t> </a:t>
            </a:r>
            <a:r>
              <a:rPr altLang="en-US" sz="1900" lang="ru-RU"/>
              <a:t>экспонат</a:t>
            </a:r>
            <a:r>
              <a:rPr altLang="en-US" sz="1900" lang="ru-RU"/>
              <a:t>е</a:t>
            </a:r>
            <a:r>
              <a:rPr altLang="en-US" sz="1900" lang="en-US"/>
              <a:t> </a:t>
            </a:r>
            <a:r>
              <a:rPr altLang="en-US" sz="1900" lang="en-US"/>
              <a:t>(</a:t>
            </a:r>
            <a:r>
              <a:rPr altLang="en-US" sz="1900" lang="ru-RU"/>
              <a:t>с</a:t>
            </a:r>
            <a:r>
              <a:rPr altLang="en-US" sz="1900" lang="ru-RU"/>
              <a:t>о</a:t>
            </a:r>
            <a:r>
              <a:rPr altLang="en-US" sz="1900" lang="ru-RU"/>
              <a:t>о</a:t>
            </a:r>
            <a:r>
              <a:rPr altLang="en-US" sz="1900" lang="ru-RU"/>
              <a:t>р</a:t>
            </a:r>
            <a:r>
              <a:rPr altLang="en-US" sz="1900" lang="ru-RU"/>
              <a:t>у</a:t>
            </a:r>
            <a:r>
              <a:rPr altLang="en-US" sz="1900" lang="ru-RU"/>
              <a:t>жени</a:t>
            </a:r>
            <a:r>
              <a:rPr altLang="en-US" sz="1900" lang="ru-RU"/>
              <a:t>и</a:t>
            </a:r>
            <a:r>
              <a:rPr altLang="en-US" sz="1900" lang="en-US"/>
              <a:t>)</a:t>
            </a:r>
            <a:r>
              <a:rPr altLang="en-US" sz="1900" lang="en-US"/>
              <a:t> </a:t>
            </a:r>
            <a:r>
              <a:rPr altLang="en-US" sz="1900" lang="ru-RU"/>
              <a:t>м</a:t>
            </a:r>
            <a:r>
              <a:rPr altLang="en-US" sz="1900" lang="ru-RU"/>
              <a:t>у</a:t>
            </a:r>
            <a:r>
              <a:rPr altLang="en-US" sz="1900" lang="ru-RU"/>
              <a:t>з</a:t>
            </a:r>
            <a:r>
              <a:rPr altLang="en-US" sz="1900" lang="ru-RU"/>
              <a:t>е</a:t>
            </a:r>
            <a:r>
              <a:rPr altLang="en-US" sz="1900" lang="ru-RU"/>
              <a:t>я</a:t>
            </a:r>
            <a:endParaRPr sz="1900" lang="ru-RU">
              <a:solidFill>
                <a:srgbClr val="000000"/>
              </a:solidFill>
            </a:endParaRPr>
          </a:p>
        </p:txBody>
      </p:sp>
      <p:pic>
        <p:nvPicPr>
          <p:cNvPr id="2097155" name="Picture 2" descr="Домик Петра I в Коломенском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3636512" y="4028441"/>
            <a:ext cx="2255148" cy="1421904"/>
          </a:xfrm>
          <a:prstGeom prst="rect"/>
          <a:noFill/>
        </p:spPr>
      </p:pic>
      <p:pic>
        <p:nvPicPr>
          <p:cNvPr id="2097156" name="Рисунок 4" descr="Парадный портрет Петра Великого"/>
          <p:cNvPicPr>
            <a:picLocks/>
          </p:cNvPicPr>
          <p:nvPr/>
        </p:nvPicPr>
        <p:blipFill>
          <a:blip xmlns:r="http://schemas.openxmlformats.org/officeDocument/2006/relationships" r:embed="rId2" cstate="print"/>
          <a:srcRect b="6529"/>
          <a:stretch>
            <a:fillRect/>
          </a:stretch>
        </p:blipFill>
        <p:spPr bwMode="auto">
          <a:xfrm>
            <a:off x="3798197" y="2159802"/>
            <a:ext cx="1220368" cy="1309034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57" name="Picture 2" descr="C:\!Кот\КОЛОМЕНСКОЕ\Сухов - Кваренги ФРАГМЕНТ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457200" y="3614362"/>
            <a:ext cx="2460896" cy="1783263"/>
          </a:xfrm>
          <a:prstGeom prst="rect"/>
          <a:noFill/>
        </p:spPr>
      </p:pic>
      <p:sp>
        <p:nvSpPr>
          <p:cNvPr id="1048662" name=""/>
          <p:cNvSpPr>
            <a:spLocks noGrp="1"/>
          </p:cNvSpPr>
          <p:nvPr>
            <p:ph type="title"/>
          </p:nvPr>
        </p:nvSpPr>
        <p:spPr>
          <a:xfrm>
            <a:off x="457199" y="451376"/>
            <a:ext cx="7503611" cy="717665"/>
          </a:xfrm>
          <a:prstGeom prst="rect"/>
        </p:spPr>
        <p:txBody>
          <a:bodyPr anchor="ctr" vert="horz">
            <a:normAutofit/>
            <a:scene3d>
              <a:camera prst="orthographicFront"/>
              <a:lightRig dir="t" rig="sof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eaLnBrk="1" hangingPunct="1" latinLnBrk="0" rtl="0">
              <a:spcBef>
                <a:spcPct val="0"/>
              </a:spcBef>
              <a:buNone/>
              <a:defRPr baseline="0" b="1" cap="none" sz="4100" kern="1200" kumimoji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algn="tl" blurRad="114300" dir="2700000" dist="101600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altLang="en-US" dirty="0" sz="3300" lang="ru-RU"/>
              <a:t>О</a:t>
            </a:r>
            <a:r>
              <a:rPr altLang="en-US" dirty="0" sz="3300" lang="ru-RU"/>
              <a:t>т</a:t>
            </a:r>
            <a:r>
              <a:rPr altLang="en-US" dirty="0" sz="3300" lang="en-US"/>
              <a:t> </a:t>
            </a:r>
            <a:r>
              <a:rPr altLang="en-US" dirty="0" sz="3300" lang="ru-RU"/>
              <a:t>п</a:t>
            </a:r>
            <a:r>
              <a:rPr altLang="en-US" dirty="0" sz="3300" lang="ru-RU"/>
              <a:t>р</a:t>
            </a:r>
            <a:r>
              <a:rPr altLang="en-US" dirty="0" sz="3300" lang="ru-RU"/>
              <a:t>о</a:t>
            </a:r>
            <a:r>
              <a:rPr altLang="en-US" dirty="0" sz="3300" lang="ru-RU"/>
              <a:t>ш</a:t>
            </a:r>
            <a:r>
              <a:rPr altLang="en-US" dirty="0" sz="3300" lang="ru-RU"/>
              <a:t>л</a:t>
            </a:r>
            <a:r>
              <a:rPr altLang="en-US" dirty="0" sz="3300" lang="ru-RU"/>
              <a:t>о</a:t>
            </a:r>
            <a:r>
              <a:rPr altLang="en-US" dirty="0" sz="3300" lang="ru-RU"/>
              <a:t>г</a:t>
            </a:r>
            <a:r>
              <a:rPr altLang="en-US" dirty="0" sz="3300" lang="ru-RU"/>
              <a:t>о</a:t>
            </a:r>
            <a:r>
              <a:rPr altLang="en-US" dirty="0" sz="3300" lang="en-US"/>
              <a:t> </a:t>
            </a:r>
            <a:r>
              <a:rPr altLang="en-US" dirty="0" sz="3300" lang="ru-RU"/>
              <a:t>д</a:t>
            </a:r>
            <a:r>
              <a:rPr altLang="en-US" dirty="0" sz="3300" lang="ru-RU"/>
              <a:t>о</a:t>
            </a:r>
            <a:r>
              <a:rPr altLang="en-US" dirty="0" sz="3300" lang="en-US"/>
              <a:t> </a:t>
            </a:r>
            <a:r>
              <a:rPr altLang="en-US" dirty="0" sz="3300" lang="ru-RU"/>
              <a:t>н</a:t>
            </a:r>
            <a:r>
              <a:rPr altLang="en-US" dirty="0" sz="3300" lang="ru-RU"/>
              <a:t>а</a:t>
            </a:r>
            <a:r>
              <a:rPr altLang="en-US" dirty="0" sz="3300" lang="ru-RU"/>
              <a:t>с</a:t>
            </a:r>
            <a:r>
              <a:rPr altLang="en-US" dirty="0" sz="3300" lang="ru-RU"/>
              <a:t>т</a:t>
            </a:r>
            <a:r>
              <a:rPr altLang="en-US" dirty="0" sz="3300" lang="ru-RU"/>
              <a:t>о</a:t>
            </a:r>
            <a:r>
              <a:rPr altLang="en-US" dirty="0" sz="3300" lang="ru-RU"/>
              <a:t>я</a:t>
            </a:r>
            <a:r>
              <a:rPr altLang="en-US" dirty="0" sz="3300" lang="ru-RU"/>
              <a:t>щего</a:t>
            </a:r>
            <a:endParaRPr dirty="0" sz="3300" lang="ru-RU"/>
          </a:p>
        </p:txBody>
      </p:sp>
      <p:sp>
        <p:nvSpPr>
          <p:cNvPr id="1048663" name=""/>
          <p:cNvSpPr txBox="1"/>
          <p:nvPr/>
        </p:nvSpPr>
        <p:spPr>
          <a:xfrm>
            <a:off x="457200" y="5542347"/>
            <a:ext cx="6358627" cy="1056640"/>
          </a:xfrm>
          <a:prstGeom prst="rect"/>
        </p:spPr>
        <p:txBody>
          <a:bodyPr rtlCol="0" wrap="square">
            <a:spAutoFit/>
          </a:bodyPr>
          <a:p>
            <a:r>
              <a:rPr altLang="en-US" sz="1600" lang="ru-RU">
                <a:solidFill>
                  <a:srgbClr val="65FF65"/>
                </a:solidFill>
              </a:rPr>
              <a:t>Б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ru-RU">
                <a:solidFill>
                  <a:srgbClr val="65FF65"/>
                </a:solidFill>
              </a:rPr>
              <a:t>с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ru-RU">
                <a:solidFill>
                  <a:srgbClr val="65FF65"/>
                </a:solidFill>
              </a:rPr>
              <a:t>д</a:t>
            </a:r>
            <a:r>
              <a:rPr altLang="en-US" sz="1600" lang="ru-RU">
                <a:solidFill>
                  <a:srgbClr val="65FF65"/>
                </a:solidFill>
              </a:rPr>
              <a:t>а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н</a:t>
            </a:r>
            <a:r>
              <a:rPr altLang="en-US" sz="1600" lang="ru-RU">
                <a:solidFill>
                  <a:srgbClr val="65FF65"/>
                </a:solidFill>
              </a:rPr>
              <a:t>а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т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ru-RU">
                <a:solidFill>
                  <a:srgbClr val="65FF65"/>
                </a:solidFill>
              </a:rPr>
              <a:t>м</a:t>
            </a:r>
            <a:r>
              <a:rPr altLang="en-US" sz="1600" lang="ru-RU">
                <a:solidFill>
                  <a:srgbClr val="65FF65"/>
                </a:solidFill>
              </a:rPr>
              <a:t>у</a:t>
            </a:r>
            <a:r>
              <a:rPr altLang="en-US" sz="1600" lang="en-US">
                <a:solidFill>
                  <a:srgbClr val="65FF65"/>
                </a:solidFill>
              </a:rPr>
              <a:t>:</a:t>
            </a:r>
            <a:br>
              <a:rPr altLang="en-US" sz="1600" lang="en-US">
                <a:solidFill>
                  <a:srgbClr val="65FF65"/>
                </a:solidFill>
              </a:rPr>
            </a:br>
            <a:r>
              <a:rPr altLang="en-US" sz="1600" lang="en-US">
                <a:solidFill>
                  <a:srgbClr val="65FF65"/>
                </a:solidFill>
              </a:rPr>
              <a:t>"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К</a:t>
            </a:r>
            <a:r>
              <a:rPr altLang="en-US" sz="1600" lang="ru-RU">
                <a:solidFill>
                  <a:srgbClr val="65FF65"/>
                </a:solidFill>
              </a:rPr>
              <a:t>о</a:t>
            </a:r>
            <a:r>
              <a:rPr altLang="en-US" sz="1600" lang="ru-RU">
                <a:solidFill>
                  <a:srgbClr val="65FF65"/>
                </a:solidFill>
              </a:rPr>
              <a:t>л</a:t>
            </a:r>
            <a:r>
              <a:rPr altLang="en-US" sz="1600" lang="ru-RU">
                <a:solidFill>
                  <a:srgbClr val="65FF65"/>
                </a:solidFill>
              </a:rPr>
              <a:t>о</a:t>
            </a:r>
            <a:r>
              <a:rPr altLang="en-US" sz="1600" lang="ru-RU">
                <a:solidFill>
                  <a:srgbClr val="65FF65"/>
                </a:solidFill>
              </a:rPr>
              <a:t>м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ru-RU">
                <a:solidFill>
                  <a:srgbClr val="65FF65"/>
                </a:solidFill>
              </a:rPr>
              <a:t>н</a:t>
            </a:r>
            <a:r>
              <a:rPr altLang="en-US" sz="1600" lang="ru-RU">
                <a:solidFill>
                  <a:srgbClr val="65FF65"/>
                </a:solidFill>
              </a:rPr>
              <a:t>с</a:t>
            </a:r>
            <a:r>
              <a:rPr altLang="en-US" sz="1600" lang="ru-RU">
                <a:solidFill>
                  <a:srgbClr val="65FF65"/>
                </a:solidFill>
              </a:rPr>
              <a:t>к</a:t>
            </a:r>
            <a:r>
              <a:rPr altLang="en-US" sz="1600" lang="ru-RU">
                <a:solidFill>
                  <a:srgbClr val="65FF65"/>
                </a:solidFill>
              </a:rPr>
              <a:t>о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en-US">
                <a:solidFill>
                  <a:srgbClr val="65FF65"/>
                </a:solidFill>
              </a:rPr>
              <a:t>-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п</a:t>
            </a:r>
            <a:r>
              <a:rPr altLang="en-US" sz="1600" lang="ru-RU">
                <a:solidFill>
                  <a:srgbClr val="65FF65"/>
                </a:solidFill>
              </a:rPr>
              <a:t>р</a:t>
            </a:r>
            <a:r>
              <a:rPr altLang="en-US" sz="1600" lang="ru-RU">
                <a:solidFill>
                  <a:srgbClr val="65FF65"/>
                </a:solidFill>
              </a:rPr>
              <a:t>о</a:t>
            </a:r>
            <a:r>
              <a:rPr altLang="en-US" sz="1600" lang="ru-RU">
                <a:solidFill>
                  <a:srgbClr val="65FF65"/>
                </a:solidFill>
              </a:rPr>
              <a:t>ш</a:t>
            </a:r>
            <a:r>
              <a:rPr altLang="en-US" sz="1600" lang="ru-RU">
                <a:solidFill>
                  <a:srgbClr val="65FF65"/>
                </a:solidFill>
              </a:rPr>
              <a:t>л</a:t>
            </a:r>
            <a:r>
              <a:rPr altLang="en-US" sz="1600" lang="ru-RU">
                <a:solidFill>
                  <a:srgbClr val="65FF65"/>
                </a:solidFill>
              </a:rPr>
              <a:t>о</a:t>
            </a:r>
            <a:r>
              <a:rPr altLang="en-US" sz="1600" lang="ru-RU">
                <a:solidFill>
                  <a:srgbClr val="65FF65"/>
                </a:solidFill>
              </a:rPr>
              <a:t>е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и</a:t>
            </a:r>
            <a:r>
              <a:rPr altLang="en-US" sz="1600" lang="en-US">
                <a:solidFill>
                  <a:srgbClr val="65FF65"/>
                </a:solidFill>
              </a:rPr>
              <a:t> </a:t>
            </a:r>
            <a:r>
              <a:rPr altLang="en-US" sz="1600" lang="ru-RU">
                <a:solidFill>
                  <a:srgbClr val="65FF65"/>
                </a:solidFill>
              </a:rPr>
              <a:t>н</a:t>
            </a:r>
            <a:r>
              <a:rPr altLang="en-US" sz="1600" lang="ru-RU">
                <a:solidFill>
                  <a:srgbClr val="65FF65"/>
                </a:solidFill>
              </a:rPr>
              <a:t>а</a:t>
            </a:r>
            <a:r>
              <a:rPr altLang="en-US" sz="1600" lang="ru-RU">
                <a:solidFill>
                  <a:srgbClr val="65FF65"/>
                </a:solidFill>
              </a:rPr>
              <a:t>с</a:t>
            </a:r>
            <a:r>
              <a:rPr altLang="en-US" sz="1600" lang="ru-RU">
                <a:solidFill>
                  <a:srgbClr val="65FF65"/>
                </a:solidFill>
              </a:rPr>
              <a:t>тоящее</a:t>
            </a:r>
            <a:r>
              <a:rPr altLang="en-US" sz="1600" lang="en-US">
                <a:solidFill>
                  <a:srgbClr val="65FF65"/>
                </a:solidFill>
              </a:rPr>
              <a:t>"</a:t>
            </a:r>
            <a:br>
              <a:rPr altLang="en-US" sz="1600" lang="en-US">
                <a:solidFill>
                  <a:srgbClr val="65FF65"/>
                </a:solidFill>
              </a:rPr>
            </a:br>
            <a:r>
              <a:rPr altLang="en-US" sz="1600" lang="ru-RU"/>
              <a:t>Ц</a:t>
            </a:r>
            <a:r>
              <a:rPr altLang="en-US" sz="1600" lang="ru-RU"/>
              <a:t>е</a:t>
            </a:r>
            <a:r>
              <a:rPr altLang="en-US" sz="1600" lang="ru-RU"/>
              <a:t>л</a:t>
            </a:r>
            <a:r>
              <a:rPr altLang="en-US" sz="1600" lang="ru-RU"/>
              <a:t>ь</a:t>
            </a:r>
            <a:r>
              <a:rPr altLang="en-US" sz="1600" lang="en-US"/>
              <a:t>:</a:t>
            </a:r>
            <a:r>
              <a:rPr altLang="en-US" sz="1600" lang="en-US"/>
              <a:t> </a:t>
            </a:r>
            <a:r>
              <a:rPr altLang="en-US" sz="1600" lang="ru-RU"/>
              <a:t>Д</a:t>
            </a:r>
            <a:r>
              <a:rPr altLang="en-US" sz="1600" lang="ru-RU"/>
              <a:t>а</a:t>
            </a:r>
            <a:r>
              <a:rPr altLang="en-US" sz="1600" lang="ru-RU"/>
              <a:t>т</a:t>
            </a:r>
            <a:r>
              <a:rPr altLang="en-US" sz="1600" lang="ru-RU"/>
              <a:t>ь</a:t>
            </a:r>
            <a:r>
              <a:rPr altLang="en-US" sz="1600" lang="en-US"/>
              <a:t> </a:t>
            </a:r>
            <a:r>
              <a:rPr altLang="en-US" sz="1600" lang="ru-RU"/>
              <a:t>д</a:t>
            </a:r>
            <a:r>
              <a:rPr altLang="en-US" sz="1600" lang="ru-RU"/>
              <a:t>е</a:t>
            </a:r>
            <a:r>
              <a:rPr altLang="en-US" sz="1600" lang="ru-RU"/>
              <a:t>т</a:t>
            </a:r>
            <a:r>
              <a:rPr altLang="en-US" sz="1600" lang="ru-RU"/>
              <a:t>я</a:t>
            </a:r>
            <a:r>
              <a:rPr altLang="en-US" sz="1600" lang="ru-RU"/>
              <a:t>м</a:t>
            </a:r>
            <a:r>
              <a:rPr altLang="en-US" sz="1600" lang="en-US"/>
              <a:t> </a:t>
            </a:r>
            <a:r>
              <a:rPr altLang="en-US" sz="1600" lang="ru-RU"/>
              <a:t>п</a:t>
            </a:r>
            <a:r>
              <a:rPr altLang="en-US" sz="1600" lang="ru-RU"/>
              <a:t>р</a:t>
            </a:r>
            <a:r>
              <a:rPr altLang="en-US" sz="1600" lang="ru-RU"/>
              <a:t>е</a:t>
            </a:r>
            <a:r>
              <a:rPr altLang="en-US" sz="1600" lang="ru-RU"/>
              <a:t>д</a:t>
            </a:r>
            <a:r>
              <a:rPr altLang="en-US" sz="1600" lang="ru-RU"/>
              <a:t>с</a:t>
            </a:r>
            <a:r>
              <a:rPr altLang="en-US" sz="1600" lang="ru-RU"/>
              <a:t>т</a:t>
            </a:r>
            <a:r>
              <a:rPr altLang="en-US" sz="1600" lang="ru-RU"/>
              <a:t>а</a:t>
            </a:r>
            <a:r>
              <a:rPr altLang="en-US" sz="1600" lang="ru-RU"/>
              <a:t>в</a:t>
            </a:r>
            <a:r>
              <a:rPr altLang="en-US" sz="1600" lang="ru-RU"/>
              <a:t>л</a:t>
            </a:r>
            <a:r>
              <a:rPr altLang="en-US" sz="1600" lang="ru-RU"/>
              <a:t>е</a:t>
            </a:r>
            <a:r>
              <a:rPr altLang="en-US" sz="1600" lang="ru-RU"/>
              <a:t>н</a:t>
            </a:r>
            <a:r>
              <a:rPr altLang="en-US" sz="1600" lang="ru-RU"/>
              <a:t>и</a:t>
            </a:r>
            <a:r>
              <a:rPr altLang="en-US" sz="1600" lang="ru-RU"/>
              <a:t>е</a:t>
            </a:r>
            <a:r>
              <a:rPr altLang="en-US" sz="1600" lang="en-US"/>
              <a:t> </a:t>
            </a:r>
            <a:r>
              <a:rPr altLang="en-US" sz="1600" lang="ru-RU"/>
              <a:t>о</a:t>
            </a:r>
            <a:r>
              <a:rPr altLang="en-US" sz="1600" lang="en-US"/>
              <a:t> </a:t>
            </a:r>
            <a:r>
              <a:rPr altLang="en-US" sz="1600" lang="ru-RU"/>
              <a:t>т</a:t>
            </a:r>
            <a:r>
              <a:rPr altLang="en-US" sz="1600" lang="ru-RU"/>
              <a:t>о</a:t>
            </a:r>
            <a:r>
              <a:rPr altLang="en-US" sz="1600" lang="ru-RU"/>
              <a:t>м</a:t>
            </a:r>
            <a:r>
              <a:rPr altLang="en-US" sz="1600" lang="en-US"/>
              <a:t>,</a:t>
            </a:r>
            <a:r>
              <a:rPr altLang="en-US" sz="1600" lang="en-US"/>
              <a:t> </a:t>
            </a:r>
            <a:r>
              <a:rPr altLang="en-US" sz="1600" lang="ru-RU"/>
              <a:t>к</a:t>
            </a:r>
            <a:r>
              <a:rPr altLang="en-US" sz="1600" lang="ru-RU"/>
              <a:t>а</a:t>
            </a:r>
            <a:r>
              <a:rPr altLang="en-US" sz="1600" lang="ru-RU"/>
              <a:t>к</a:t>
            </a:r>
            <a:r>
              <a:rPr altLang="en-US" sz="1600" lang="en-US"/>
              <a:t> </a:t>
            </a:r>
            <a:r>
              <a:rPr altLang="en-US" sz="1600" lang="ru-RU"/>
              <a:t>м</a:t>
            </a:r>
            <a:r>
              <a:rPr altLang="en-US" sz="1600" lang="ru-RU"/>
              <a:t>е</a:t>
            </a:r>
            <a:r>
              <a:rPr altLang="en-US" sz="1600" lang="ru-RU"/>
              <a:t>н</a:t>
            </a:r>
            <a:r>
              <a:rPr altLang="en-US" sz="1600" lang="ru-RU"/>
              <a:t>я</a:t>
            </a:r>
            <a:r>
              <a:rPr altLang="en-US" sz="1600" lang="ru-RU"/>
              <a:t>л</a:t>
            </a:r>
            <a:r>
              <a:rPr altLang="en-US" sz="1600" lang="ru-RU"/>
              <a:t>о</a:t>
            </a:r>
            <a:r>
              <a:rPr altLang="en-US" sz="1600" lang="ru-RU"/>
              <a:t>с</a:t>
            </a:r>
            <a:r>
              <a:rPr altLang="en-US" sz="1600" lang="ru-RU"/>
              <a:t>ь</a:t>
            </a:r>
            <a:r>
              <a:rPr altLang="en-US" sz="1600" lang="en-US"/>
              <a:t> </a:t>
            </a:r>
            <a:r>
              <a:rPr altLang="en-US" sz="1600" lang="ru-RU"/>
              <a:t>К</a:t>
            </a:r>
            <a:r>
              <a:rPr altLang="en-US" sz="1600" lang="ru-RU"/>
              <a:t>о</a:t>
            </a:r>
            <a:r>
              <a:rPr altLang="en-US" sz="1600" lang="ru-RU"/>
              <a:t>л</a:t>
            </a:r>
            <a:r>
              <a:rPr altLang="en-US" sz="1600" lang="ru-RU"/>
              <a:t>о</a:t>
            </a:r>
            <a:r>
              <a:rPr altLang="en-US" sz="1600" lang="ru-RU"/>
              <a:t>м</a:t>
            </a:r>
            <a:r>
              <a:rPr altLang="en-US" sz="1600" lang="ru-RU"/>
              <a:t>е</a:t>
            </a:r>
            <a:r>
              <a:rPr altLang="en-US" sz="1600" lang="ru-RU"/>
              <a:t>н</a:t>
            </a:r>
            <a:r>
              <a:rPr altLang="en-US" sz="1600" lang="ru-RU"/>
              <a:t>с</a:t>
            </a:r>
            <a:r>
              <a:rPr altLang="en-US" sz="1600" lang="ru-RU"/>
              <a:t>к</a:t>
            </a:r>
            <a:r>
              <a:rPr altLang="en-US" sz="1600" lang="ru-RU"/>
              <a:t>о</a:t>
            </a:r>
            <a:r>
              <a:rPr altLang="en-US" sz="1600" lang="ru-RU"/>
              <a:t>е</a:t>
            </a:r>
            <a:r>
              <a:rPr altLang="en-US" sz="1600" lang="en-US"/>
              <a:t> </a:t>
            </a:r>
            <a:r>
              <a:rPr altLang="en-US" sz="1600" lang="ru-RU"/>
              <a:t>с</a:t>
            </a:r>
            <a:r>
              <a:rPr altLang="en-US" sz="1600" lang="en-US"/>
              <a:t> </a:t>
            </a:r>
            <a:r>
              <a:rPr altLang="en-US" sz="1600" lang="ru-RU"/>
              <a:t>т</a:t>
            </a:r>
            <a:r>
              <a:rPr altLang="en-US" sz="1600" lang="ru-RU"/>
              <a:t>е</a:t>
            </a:r>
            <a:r>
              <a:rPr altLang="en-US" sz="1600" lang="ru-RU"/>
              <a:t>ч</a:t>
            </a:r>
            <a:r>
              <a:rPr altLang="en-US" sz="1600" lang="ru-RU"/>
              <a:t>е</a:t>
            </a:r>
            <a:r>
              <a:rPr altLang="en-US" sz="1600" lang="ru-RU"/>
              <a:t>н</a:t>
            </a:r>
            <a:r>
              <a:rPr altLang="en-US" sz="1600" lang="ru-RU"/>
              <a:t>и</a:t>
            </a:r>
            <a:r>
              <a:rPr altLang="en-US" sz="1600" lang="ru-RU"/>
              <a:t>е</a:t>
            </a:r>
            <a:r>
              <a:rPr altLang="en-US" sz="1600" lang="ru-RU"/>
              <a:t>м</a:t>
            </a:r>
            <a:r>
              <a:rPr altLang="en-US" sz="1600" lang="en-US"/>
              <a:t> </a:t>
            </a:r>
            <a:r>
              <a:rPr altLang="en-US" sz="1600" lang="ru-RU"/>
              <a:t>в</a:t>
            </a:r>
            <a:r>
              <a:rPr altLang="en-US" sz="1600" lang="ru-RU"/>
              <a:t>р</a:t>
            </a:r>
            <a:r>
              <a:rPr altLang="en-US" sz="1600" lang="ru-RU"/>
              <a:t>е</a:t>
            </a:r>
            <a:r>
              <a:rPr altLang="en-US" sz="1600" lang="ru-RU"/>
              <a:t>м</a:t>
            </a:r>
            <a:r>
              <a:rPr altLang="en-US" sz="1600" lang="ru-RU"/>
              <a:t>е</a:t>
            </a:r>
            <a:r>
              <a:rPr altLang="en-US" sz="1600" lang="ru-RU"/>
              <a:t>н</a:t>
            </a:r>
            <a:r>
              <a:rPr altLang="en-US" sz="1600" lang="ru-RU"/>
              <a:t>и</a:t>
            </a:r>
            <a:r>
              <a:rPr altLang="en-US" sz="1600" lang="en-US"/>
              <a:t>.</a:t>
            </a:r>
            <a:endParaRPr sz="1600" lang="ru-RU">
              <a:solidFill>
                <a:srgbClr val="000000"/>
              </a:solidFill>
            </a:endParaRPr>
          </a:p>
        </p:txBody>
      </p:sp>
      <p:pic>
        <p:nvPicPr>
          <p:cNvPr id="2097163" name="Содержимое 3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4" cstate="print"/>
          <a:stretch>
            <a:fillRect/>
          </a:stretch>
        </p:blipFill>
        <p:spPr>
          <a:xfrm>
            <a:off x="6156295" y="5055349"/>
            <a:ext cx="2530505" cy="1405653"/>
          </a:xfrm>
          <a:prstGeom prst="rect"/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"/>
          <p:cNvSpPr>
            <a:spLocks noGrp="1"/>
          </p:cNvSpPr>
          <p:nvPr>
            <p:ph sz="half" idx="1"/>
          </p:nvPr>
        </p:nvSpPr>
        <p:spPr>
          <a:xfrm>
            <a:off x="294008" y="735536"/>
            <a:ext cx="4038600" cy="5984254"/>
          </a:xfrm>
        </p:spPr>
        <p:txBody>
          <a:bodyPr/>
          <a:p>
            <a:r>
              <a:rPr dirty="0" lang="ru-RU" smtClean="0"/>
              <a:t>«Восьмое чудо света»</a:t>
            </a:r>
            <a:endParaRPr lang="ru-RU"/>
          </a:p>
        </p:txBody>
      </p:sp>
      <p:sp>
        <p:nvSpPr>
          <p:cNvPr id="1048608" name=""/>
          <p:cNvSpPr>
            <a:spLocks noGrp="1"/>
          </p:cNvSpPr>
          <p:nvPr>
            <p:ph sz="half" idx="2"/>
          </p:nvPr>
        </p:nvSpPr>
        <p:spPr>
          <a:xfrm>
            <a:off x="4490403" y="1334887"/>
            <a:ext cx="4038600" cy="5213865"/>
          </a:xfrm>
          <a:prstGeom prst="rect"/>
        </p:spPr>
        <p:txBody>
          <a:bodyPr/>
          <a:p>
            <a:r>
              <a:rPr dirty="0" lang="ru-RU" smtClean="0"/>
              <a:t>Шедевр архитектуры</a:t>
            </a:r>
            <a:endParaRPr dirty="0" lang="ru-RU"/>
          </a:p>
        </p:txBody>
      </p:sp>
      <p:pic>
        <p:nvPicPr>
          <p:cNvPr id="2097158" name="Picture 4" descr="File:Alexis I of Russia (1670-1680s, GIM)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94007" y="1977355"/>
            <a:ext cx="1110899" cy="1451644"/>
          </a:xfrm>
          <a:prstGeom prst="rect"/>
          <a:noFill/>
        </p:spPr>
      </p:pic>
      <p:pic>
        <p:nvPicPr>
          <p:cNvPr id="2097159" name="Picture 2" descr="http://www.mgomz.ru/wp-content/uploads/2013/08/MOS8965.jpg"/>
          <p:cNvPicPr>
            <a:picLocks noChangeAspect="1" noGrp="1" noChangeArrowheads="1"/>
          </p:cNvPicPr>
          <p:nvPr>
            <p:ph idx="1"/>
          </p:nvPr>
        </p:nvPicPr>
        <p:blipFill rotWithShape="1">
          <a:blip xmlns:r="http://schemas.openxmlformats.org/officeDocument/2006/relationships" r:embed="rId2" cstate="print"/>
          <a:stretch>
            <a:fillRect/>
          </a:stretch>
        </p:blipFill>
        <p:spPr bwMode="auto">
          <a:xfrm>
            <a:off x="2487064" y="4036621"/>
            <a:ext cx="1730583" cy="1604632"/>
          </a:xfrm>
          <a:prstGeom prst="rect"/>
          <a:noFill/>
        </p:spPr>
      </p:pic>
      <p:pic>
        <p:nvPicPr>
          <p:cNvPr id="2097160" name="Picture 2" descr="http://www.mgomz.ru/wp-content/uploads/2012/05/2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 l="11340" t="12547" r="10541" b="13736"/>
          <a:stretch>
            <a:fillRect/>
          </a:stretch>
        </p:blipFill>
        <p:spPr bwMode="auto">
          <a:xfrm>
            <a:off x="2063304" y="1977355"/>
            <a:ext cx="1949904" cy="1451644"/>
          </a:xfrm>
          <a:prstGeom prst="rect"/>
          <a:noFill/>
        </p:spPr>
      </p:pic>
      <p:sp>
        <p:nvSpPr>
          <p:cNvPr id="1048609" name=""/>
          <p:cNvSpPr txBox="1"/>
          <p:nvPr/>
        </p:nvSpPr>
        <p:spPr>
          <a:xfrm>
            <a:off x="294008" y="3580350"/>
            <a:ext cx="2147443" cy="3139440"/>
          </a:xfrm>
          <a:prstGeom prst="rect"/>
        </p:spPr>
        <p:txBody>
          <a:bodyPr rtlCol="0" wrap="square">
            <a:spAutoFit/>
          </a:bodyPr>
          <a:p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ы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ч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en-US">
                <a:solidFill>
                  <a:srgbClr val="FFFFFF"/>
                </a:solidFill>
              </a:rPr>
              <a:t>.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янны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ц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Коломенском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br>
              <a:rPr altLang="en-US" sz="1700" lang="en-US">
                <a:solidFill>
                  <a:srgbClr val="FFFFFF"/>
                </a:solidFill>
              </a:rPr>
            </a:br>
            <a:r>
              <a:rPr altLang="en-US" sz="1700" lang="ru-RU"/>
              <a:t>Р</a:t>
            </a:r>
            <a:r>
              <a:rPr altLang="en-US" sz="1700" lang="ru-RU"/>
              <a:t>а</a:t>
            </a:r>
            <a:r>
              <a:rPr altLang="en-US" sz="1700" lang="ru-RU"/>
              <a:t>с</a:t>
            </a:r>
            <a:r>
              <a:rPr altLang="en-US" sz="1700" lang="ru-RU"/>
              <a:t>с</a:t>
            </a:r>
            <a:r>
              <a:rPr altLang="en-US" sz="1700" lang="ru-RU"/>
              <a:t>м</a:t>
            </a:r>
            <a:r>
              <a:rPr altLang="en-US" sz="1700" lang="ru-RU"/>
              <a:t>а</a:t>
            </a:r>
            <a:r>
              <a:rPr altLang="en-US" sz="1700" lang="ru-RU"/>
              <a:t>т</a:t>
            </a:r>
            <a:r>
              <a:rPr altLang="en-US" sz="1700" lang="ru-RU"/>
              <a:t>р</a:t>
            </a:r>
            <a:r>
              <a:rPr altLang="en-US" sz="1700" lang="ru-RU"/>
              <a:t>и</a:t>
            </a:r>
            <a:r>
              <a:rPr altLang="en-US" sz="1700" lang="ru-RU"/>
              <a:t>в</a:t>
            </a:r>
            <a:r>
              <a:rPr altLang="en-US" sz="1700" lang="ru-RU"/>
              <a:t>а</a:t>
            </a:r>
            <a:r>
              <a:rPr altLang="en-US" sz="1700" lang="ru-RU"/>
              <a:t>н</a:t>
            </a:r>
            <a:r>
              <a:rPr altLang="en-US" sz="1700" lang="ru-RU"/>
              <a:t>и</a:t>
            </a:r>
            <a:r>
              <a:rPr altLang="en-US" sz="1700" lang="ru-RU"/>
              <a:t>е</a:t>
            </a:r>
            <a:r>
              <a:rPr altLang="en-US" sz="1700" lang="en-US"/>
              <a:t> </a:t>
            </a:r>
            <a:r>
              <a:rPr altLang="en-US" sz="1700" lang="ru-RU"/>
              <a:t>и</a:t>
            </a:r>
            <a:r>
              <a:rPr altLang="en-US" sz="1700" lang="ru-RU"/>
              <a:t>л</a:t>
            </a:r>
            <a:r>
              <a:rPr altLang="en-US" sz="1700" lang="ru-RU"/>
              <a:t>л</a:t>
            </a:r>
            <a:r>
              <a:rPr altLang="en-US" sz="1700" lang="ru-RU"/>
              <a:t>ю</a:t>
            </a:r>
            <a:r>
              <a:rPr altLang="en-US" sz="1700" lang="ru-RU"/>
              <a:t>с</a:t>
            </a:r>
            <a:r>
              <a:rPr altLang="en-US" sz="1700" lang="ru-RU"/>
              <a:t>т</a:t>
            </a:r>
            <a:r>
              <a:rPr altLang="en-US" sz="1700" lang="ru-RU"/>
              <a:t>р</a:t>
            </a:r>
            <a:r>
              <a:rPr altLang="en-US" sz="1700" lang="ru-RU"/>
              <a:t>а</a:t>
            </a:r>
            <a:r>
              <a:rPr altLang="en-US" sz="1700" lang="ru-RU"/>
              <a:t>ц</a:t>
            </a:r>
            <a:r>
              <a:rPr altLang="en-US" sz="1700" lang="ru-RU"/>
              <a:t>и</a:t>
            </a:r>
            <a:r>
              <a:rPr altLang="en-US" sz="1700" lang="ru-RU"/>
              <a:t>й</a:t>
            </a:r>
            <a:r>
              <a:rPr altLang="en-US" sz="1700" lang="en-US"/>
              <a:t>.</a:t>
            </a:r>
            <a:r>
              <a:rPr altLang="en-US" sz="1700" lang="en-US"/>
              <a:t> </a:t>
            </a:r>
            <a:r>
              <a:rPr altLang="en-US" sz="1700" lang="ru-RU"/>
              <a:t>Р</a:t>
            </a:r>
            <a:r>
              <a:rPr altLang="en-US" sz="1700" lang="ru-RU"/>
              <a:t>а</a:t>
            </a:r>
            <a:r>
              <a:rPr altLang="en-US" sz="1700" lang="ru-RU"/>
              <a:t>с</a:t>
            </a:r>
            <a:r>
              <a:rPr altLang="en-US" sz="1700" lang="ru-RU"/>
              <a:t>с</a:t>
            </a:r>
            <a:r>
              <a:rPr altLang="en-US" sz="1700" lang="ru-RU"/>
              <a:t>к</a:t>
            </a:r>
            <a:r>
              <a:rPr altLang="en-US" sz="1700" lang="ru-RU"/>
              <a:t>а</a:t>
            </a:r>
            <a:r>
              <a:rPr altLang="en-US" sz="1700" lang="ru-RU"/>
              <a:t>з</a:t>
            </a:r>
            <a:r>
              <a:rPr altLang="en-US" sz="1700" lang="en-US"/>
              <a:t> </a:t>
            </a:r>
            <a:r>
              <a:rPr altLang="en-US" sz="1700" lang="ru-RU"/>
              <a:t>в</a:t>
            </a:r>
            <a:r>
              <a:rPr altLang="en-US" sz="1700" lang="ru-RU"/>
              <a:t>о</a:t>
            </a:r>
            <a:r>
              <a:rPr altLang="en-US" sz="1700" lang="ru-RU"/>
              <a:t>с</a:t>
            </a:r>
            <a:r>
              <a:rPr altLang="en-US" sz="1700" lang="ru-RU"/>
              <a:t>п</a:t>
            </a:r>
            <a:r>
              <a:rPr altLang="en-US" sz="1700" lang="ru-RU"/>
              <a:t>и</a:t>
            </a:r>
            <a:r>
              <a:rPr altLang="en-US" sz="1700" lang="ru-RU"/>
              <a:t>т</a:t>
            </a:r>
            <a:r>
              <a:rPr altLang="en-US" sz="1700" lang="ru-RU"/>
              <a:t>а</a:t>
            </a:r>
            <a:r>
              <a:rPr altLang="en-US" sz="1700" lang="ru-RU"/>
              <a:t>т</a:t>
            </a:r>
            <a:r>
              <a:rPr altLang="en-US" sz="1700" lang="ru-RU"/>
              <a:t>еля</a:t>
            </a:r>
            <a:r>
              <a:rPr altLang="en-US" sz="1700" lang="en-US"/>
              <a:t> </a:t>
            </a:r>
            <a:r>
              <a:rPr altLang="en-US" sz="1700" lang="ru-RU"/>
              <a:t>о</a:t>
            </a:r>
            <a:r>
              <a:rPr altLang="en-US" sz="1700" lang="ru-RU"/>
              <a:t>б</a:t>
            </a:r>
            <a:r>
              <a:rPr altLang="en-US" sz="1700" lang="en-US"/>
              <a:t> </a:t>
            </a:r>
            <a:r>
              <a:rPr altLang="en-US" sz="1700" lang="ru-RU"/>
              <a:t>и</a:t>
            </a:r>
            <a:r>
              <a:rPr altLang="en-US" sz="1700" lang="ru-RU"/>
              <a:t>с</a:t>
            </a:r>
            <a:r>
              <a:rPr altLang="en-US" sz="1700" lang="ru-RU"/>
              <a:t>т</a:t>
            </a:r>
            <a:r>
              <a:rPr altLang="en-US" sz="1700" lang="ru-RU"/>
              <a:t>о</a:t>
            </a:r>
            <a:r>
              <a:rPr altLang="en-US" sz="1700" lang="ru-RU"/>
              <a:t>р</a:t>
            </a:r>
            <a:r>
              <a:rPr altLang="en-US" sz="1700" lang="ru-RU"/>
              <a:t>и</a:t>
            </a:r>
            <a:r>
              <a:rPr altLang="en-US" sz="1700" lang="ru-RU"/>
              <a:t>и</a:t>
            </a:r>
            <a:r>
              <a:rPr altLang="en-US" sz="1700" lang="en-US"/>
              <a:t> </a:t>
            </a:r>
            <a:r>
              <a:rPr altLang="en-US" sz="1700" lang="ru-RU"/>
              <a:t>с</a:t>
            </a:r>
            <a:r>
              <a:rPr altLang="en-US" sz="1700" lang="ru-RU"/>
              <a:t>о</a:t>
            </a:r>
            <a:r>
              <a:rPr altLang="en-US" sz="1700" lang="ru-RU"/>
              <a:t>з</a:t>
            </a:r>
            <a:r>
              <a:rPr altLang="en-US" sz="1700" lang="ru-RU"/>
              <a:t>д</a:t>
            </a:r>
            <a:r>
              <a:rPr altLang="en-US" sz="1700" lang="ru-RU"/>
              <a:t>а</a:t>
            </a:r>
            <a:r>
              <a:rPr altLang="en-US" sz="1700" lang="ru-RU"/>
              <a:t>н</a:t>
            </a:r>
            <a:r>
              <a:rPr altLang="en-US" sz="1700" lang="ru-RU"/>
              <a:t>и</a:t>
            </a:r>
            <a:r>
              <a:rPr altLang="en-US" sz="1700" lang="ru-RU"/>
              <a:t>я</a:t>
            </a:r>
            <a:r>
              <a:rPr altLang="en-US" sz="1700" lang="en-US"/>
              <a:t> </a:t>
            </a:r>
            <a:r>
              <a:rPr altLang="en-US" sz="1700" lang="ru-RU"/>
              <a:t>д</a:t>
            </a:r>
            <a:r>
              <a:rPr altLang="en-US" sz="1700" lang="ru-RU"/>
              <a:t>в</a:t>
            </a:r>
            <a:r>
              <a:rPr altLang="en-US" sz="1700" lang="ru-RU"/>
              <a:t>о</a:t>
            </a:r>
            <a:r>
              <a:rPr altLang="en-US" sz="1700" lang="ru-RU"/>
              <a:t>р</a:t>
            </a:r>
            <a:r>
              <a:rPr altLang="en-US" sz="1700" lang="ru-RU"/>
              <a:t>ц</a:t>
            </a:r>
            <a:r>
              <a:rPr altLang="en-US" sz="1700" lang="ru-RU"/>
              <a:t>а</a:t>
            </a:r>
            <a:r>
              <a:rPr altLang="en-US" sz="1700" lang="en-US"/>
              <a:t>.</a:t>
            </a:r>
            <a:endParaRPr sz="1700" lang="ru-RU">
              <a:solidFill>
                <a:srgbClr val="000000"/>
              </a:solidFill>
            </a:endParaRPr>
          </a:p>
        </p:txBody>
      </p:sp>
      <p:pic>
        <p:nvPicPr>
          <p:cNvPr id="2097161" name="Picture 3" descr="F:\фото цар рез\64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4" cstate="print"/>
          <a:srcRect/>
          <a:stretch>
            <a:fillRect/>
          </a:stretch>
        </p:blipFill>
        <p:spPr bwMode="auto">
          <a:xfrm>
            <a:off x="4872919" y="2668393"/>
            <a:ext cx="2034496" cy="1521212"/>
          </a:xfrm>
          <a:prstGeom prst="rect"/>
          <a:noFill/>
        </p:spPr>
      </p:pic>
      <p:sp>
        <p:nvSpPr>
          <p:cNvPr id="1048610" name=""/>
          <p:cNvSpPr txBox="1"/>
          <p:nvPr/>
        </p:nvSpPr>
        <p:spPr>
          <a:xfrm>
            <a:off x="4594214" y="4690328"/>
            <a:ext cx="3934789" cy="1615439"/>
          </a:xfrm>
          <a:prstGeom prst="rect"/>
        </p:spPr>
        <p:txBody>
          <a:bodyPr rtlCol="0" wrap="square">
            <a:spAutoFit/>
          </a:bodyPr>
          <a:p>
            <a:r>
              <a:rPr altLang="en-US" sz="1700" lang="ru-RU">
                <a:solidFill>
                  <a:srgbClr val="FFFFFF"/>
                </a:solidFill>
              </a:rPr>
              <a:t>Х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ж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ч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en-US">
                <a:solidFill>
                  <a:srgbClr val="FFFFFF"/>
                </a:solidFill>
              </a:rPr>
              <a:t>:</a:t>
            </a:r>
            <a:br>
              <a:rPr altLang="en-US" sz="1700" lang="en-US">
                <a:solidFill>
                  <a:srgbClr val="FFFFFF"/>
                </a:solidFill>
              </a:rPr>
            </a:b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r>
              <a:rPr altLang="en-US" sz="1700" lang="ru-RU">
                <a:solidFill>
                  <a:srgbClr val="FFFFFF"/>
                </a:solidFill>
              </a:rPr>
              <a:t>Ц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en-US">
                <a:solidFill>
                  <a:srgbClr val="FFFFFF"/>
                </a:solidFill>
              </a:rPr>
              <a:t>-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г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ы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п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en-US">
                <a:solidFill>
                  <a:srgbClr val="FFFFFF"/>
                </a:solidFill>
              </a:rPr>
              <a:t>-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п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дни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en-US">
                <a:solidFill>
                  <a:srgbClr val="FFFFFF"/>
                </a:solidFill>
              </a:rPr>
              <a:t>"</a:t>
            </a:r>
            <a:br>
              <a:rPr altLang="en-US" sz="1700" lang="en-US">
                <a:solidFill>
                  <a:srgbClr val="FFFFFF"/>
                </a:solidFill>
              </a:rPr>
            </a:br>
            <a:r>
              <a:rPr altLang="en-US" sz="1700" lang="ru-RU">
                <a:solidFill>
                  <a:srgbClr val="FFFFFF"/>
                </a:solidFill>
              </a:rPr>
              <a:t>Ц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л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: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ч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й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п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ь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в</a:t>
            </a:r>
            <a:r>
              <a:rPr altLang="en-US" sz="1700" lang="ru-RU">
                <a:solidFill>
                  <a:srgbClr val="FFFFFF"/>
                </a:solidFill>
              </a:rPr>
              <a:t>о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м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с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х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е</a:t>
            </a:r>
            <a:r>
              <a:rPr altLang="en-US" sz="1700" lang="ru-RU">
                <a:solidFill>
                  <a:srgbClr val="FFFFFF"/>
                </a:solidFill>
              </a:rPr>
              <a:t>к</a:t>
            </a:r>
            <a:r>
              <a:rPr altLang="en-US" sz="1700" lang="ru-RU">
                <a:solidFill>
                  <a:srgbClr val="FFFFFF"/>
                </a:solidFill>
              </a:rPr>
              <a:t>т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ru-RU">
                <a:solidFill>
                  <a:srgbClr val="FFFFFF"/>
                </a:solidFill>
              </a:rPr>
              <a:t>р</a:t>
            </a:r>
            <a:r>
              <a:rPr altLang="en-US" sz="1700" lang="ru-RU">
                <a:solidFill>
                  <a:srgbClr val="FFFFFF"/>
                </a:solidFill>
              </a:rPr>
              <a:t>у</a:t>
            </a:r>
            <a:r>
              <a:rPr altLang="en-US" sz="1700" lang="en-US">
                <a:solidFill>
                  <a:srgbClr val="FFFFFF"/>
                </a:solidFill>
              </a:rPr>
              <a:t> </a:t>
            </a:r>
            <a:r>
              <a:rPr altLang="en-US" sz="1700" lang="ru-RU">
                <a:solidFill>
                  <a:srgbClr val="FFFFFF"/>
                </a:solidFill>
              </a:rPr>
              <a:t>з</a:t>
            </a:r>
            <a:r>
              <a:rPr altLang="en-US" sz="1700" lang="ru-RU">
                <a:solidFill>
                  <a:srgbClr val="FFFFFF"/>
                </a:solidFill>
              </a:rPr>
              <a:t>д</a:t>
            </a:r>
            <a:r>
              <a:rPr altLang="en-US" sz="1700" lang="ru-RU">
                <a:solidFill>
                  <a:srgbClr val="FFFFFF"/>
                </a:solidFill>
              </a:rPr>
              <a:t>а</a:t>
            </a:r>
            <a:r>
              <a:rPr altLang="en-US" sz="1700" lang="ru-RU">
                <a:solidFill>
                  <a:srgbClr val="FFFFFF"/>
                </a:solidFill>
              </a:rPr>
              <a:t>н</a:t>
            </a:r>
            <a:r>
              <a:rPr altLang="en-US" sz="1700" lang="ru-RU">
                <a:solidFill>
                  <a:srgbClr val="FFFFFF"/>
                </a:solidFill>
              </a:rPr>
              <a:t>и</a:t>
            </a:r>
            <a:r>
              <a:rPr altLang="en-US" sz="1700" lang="ru-RU">
                <a:solidFill>
                  <a:srgbClr val="FFFFFF"/>
                </a:solidFill>
              </a:rPr>
              <a:t>я</a:t>
            </a:r>
            <a:r>
              <a:rPr altLang="en-US" sz="1700" lang="en-US">
                <a:solidFill>
                  <a:srgbClr val="FFFFFF"/>
                </a:solidFill>
              </a:rPr>
              <a:t>.</a:t>
            </a:r>
            <a:endParaRPr sz="1700" lang="ru-RU">
              <a:solidFill>
                <a:srgbClr val="FFFFFF"/>
              </a:solidFill>
            </a:endParaRPr>
          </a:p>
        </p:txBody>
      </p:sp>
      <p:sp>
        <p:nvSpPr>
          <p:cNvPr id="1048611" nam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9719"/>
          </a:xfrm>
          <a:prstGeom prst="rect"/>
        </p:spPr>
        <p:txBody>
          <a:bodyPr anchor="ctr" vert="horz">
            <a:noAutofit/>
            <a:scene3d>
              <a:camera prst="orthographicFront"/>
              <a:lightRig dir="t" rig="sof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eaLnBrk="1" hangingPunct="1" latinLnBrk="0" rtl="0">
              <a:spcBef>
                <a:spcPct val="0"/>
              </a:spcBef>
              <a:buNone/>
              <a:defRPr baseline="0" b="1" cap="none" sz="4100" kern="1200" kumimoji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algn="tl" blurRad="114300" dir="2700000" dist="101600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altLang="en-US" sz="3300" lang="ru-RU"/>
              <a:t>Д</a:t>
            </a:r>
            <a:r>
              <a:rPr altLang="en-US" sz="3300" lang="ru-RU"/>
              <a:t>о</a:t>
            </a:r>
            <a:r>
              <a:rPr altLang="en-US" sz="3300" lang="ru-RU"/>
              <a:t>с</a:t>
            </a:r>
            <a:r>
              <a:rPr altLang="en-US" sz="3300" lang="ru-RU"/>
              <a:t>т</a:t>
            </a:r>
            <a:r>
              <a:rPr altLang="en-US" sz="3300" lang="ru-RU"/>
              <a:t>о</a:t>
            </a:r>
            <a:r>
              <a:rPr altLang="en-US" sz="3300" lang="ru-RU"/>
              <a:t>п</a:t>
            </a:r>
            <a:r>
              <a:rPr altLang="en-US" sz="3300" lang="ru-RU"/>
              <a:t>р</a:t>
            </a:r>
            <a:r>
              <a:rPr altLang="en-US" sz="3300" lang="ru-RU"/>
              <a:t>и</a:t>
            </a:r>
            <a:r>
              <a:rPr altLang="en-US" sz="3300" lang="ru-RU"/>
              <a:t>м</a:t>
            </a:r>
            <a:r>
              <a:rPr altLang="en-US" sz="3300" lang="ru-RU"/>
              <a:t>е</a:t>
            </a:r>
            <a:r>
              <a:rPr altLang="en-US" sz="3300" lang="ru-RU"/>
              <a:t>чательности</a:t>
            </a:r>
            <a:r>
              <a:rPr altLang="en-US" sz="3300" lang="en-US"/>
              <a:t> </a:t>
            </a:r>
            <a:r>
              <a:rPr altLang="en-US" sz="3300" lang="ru-RU"/>
              <a:t>К</a:t>
            </a:r>
            <a:r>
              <a:rPr altLang="en-US" sz="3300" lang="ru-RU"/>
              <a:t>о</a:t>
            </a:r>
            <a:r>
              <a:rPr altLang="en-US" sz="3300" lang="ru-RU"/>
              <a:t>л</a:t>
            </a:r>
            <a:r>
              <a:rPr altLang="en-US" sz="3300" lang="ru-RU"/>
              <a:t>о</a:t>
            </a:r>
            <a:r>
              <a:rPr altLang="en-US" sz="3300" lang="ru-RU"/>
              <a:t>м</a:t>
            </a:r>
            <a:r>
              <a:rPr altLang="en-US" sz="3300" lang="ru-RU"/>
              <a:t>е</a:t>
            </a:r>
            <a:r>
              <a:rPr altLang="en-US" sz="3300" lang="ru-RU"/>
              <a:t>н</a:t>
            </a:r>
            <a:r>
              <a:rPr altLang="en-US" sz="3300" lang="ru-RU"/>
              <a:t>с</a:t>
            </a:r>
            <a:r>
              <a:rPr altLang="en-US" sz="3300" lang="ru-RU"/>
              <a:t>к</a:t>
            </a:r>
            <a:r>
              <a:rPr altLang="en-US" sz="3300" lang="ru-RU"/>
              <a:t>о</a:t>
            </a:r>
            <a:r>
              <a:rPr altLang="en-US" sz="3300" lang="ru-RU"/>
              <a:t>г</a:t>
            </a:r>
            <a:r>
              <a:rPr altLang="en-US" sz="3300" lang="ru-RU"/>
              <a:t>о</a:t>
            </a:r>
            <a:endParaRPr sz="3300"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Музей-заповедник</a:t>
            </a:r>
            <a:endParaRPr dirty="0" lang="ru-RU"/>
          </a:p>
        </p:txBody>
      </p:sp>
      <p:pic>
        <p:nvPicPr>
          <p:cNvPr id="2097162" name="Picture 2" descr="C:\Users\sharapovata\Desktop\ПРЕЗЕНТАЦИИ\Колом.2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2293323" y="1739773"/>
            <a:ext cx="2502888" cy="1522853"/>
          </a:xfrm>
          <a:prstGeom prst="rect"/>
          <a:noFill/>
        </p:spPr>
      </p:pic>
      <p:sp>
        <p:nvSpPr>
          <p:cNvPr id="1048613" name=""/>
          <p:cNvSpPr txBox="1"/>
          <p:nvPr/>
        </p:nvSpPr>
        <p:spPr>
          <a:xfrm>
            <a:off x="245662" y="4053501"/>
            <a:ext cx="8020447" cy="1551940"/>
          </a:xfrm>
          <a:prstGeom prst="rect"/>
        </p:spPr>
        <p:txBody>
          <a:bodyPr rtlCol="0" wrap="square">
            <a:spAutoFit/>
          </a:bodyPr>
          <a:p>
            <a:r>
              <a:rPr altLang="en-US" sz="1900" lang="ru-RU">
                <a:solidFill>
                  <a:srgbClr val="65FF65"/>
                </a:solidFill>
              </a:rPr>
              <a:t>Р</a:t>
            </a:r>
            <a:r>
              <a:rPr altLang="en-US" sz="1900" lang="ru-RU">
                <a:solidFill>
                  <a:srgbClr val="65FF65"/>
                </a:solidFill>
              </a:rPr>
              <a:t>е</a:t>
            </a:r>
            <a:r>
              <a:rPr altLang="en-US" sz="1900" lang="ru-RU">
                <a:solidFill>
                  <a:srgbClr val="65FF65"/>
                </a:solidFill>
              </a:rPr>
              <a:t>к</a:t>
            </a:r>
            <a:r>
              <a:rPr altLang="en-US" sz="1900" lang="ru-RU">
                <a:solidFill>
                  <a:srgbClr val="65FF65"/>
                </a:solidFill>
              </a:rPr>
              <a:t>о</a:t>
            </a:r>
            <a:r>
              <a:rPr altLang="en-US" sz="1900" lang="ru-RU">
                <a:solidFill>
                  <a:srgbClr val="65FF65"/>
                </a:solidFill>
              </a:rPr>
              <a:t>м</a:t>
            </a:r>
            <a:r>
              <a:rPr altLang="en-US" sz="1900" lang="ru-RU">
                <a:solidFill>
                  <a:srgbClr val="65FF65"/>
                </a:solidFill>
              </a:rPr>
              <a:t>е</a:t>
            </a:r>
            <a:r>
              <a:rPr altLang="en-US" sz="1900" lang="ru-RU">
                <a:solidFill>
                  <a:srgbClr val="65FF65"/>
                </a:solidFill>
              </a:rPr>
              <a:t>н</a:t>
            </a:r>
            <a:r>
              <a:rPr altLang="en-US" sz="1900" lang="ru-RU">
                <a:solidFill>
                  <a:srgbClr val="65FF65"/>
                </a:solidFill>
              </a:rPr>
              <a:t>д</a:t>
            </a:r>
            <a:r>
              <a:rPr altLang="en-US" sz="1900" lang="ru-RU">
                <a:solidFill>
                  <a:srgbClr val="65FF65"/>
                </a:solidFill>
              </a:rPr>
              <a:t>а</a:t>
            </a:r>
            <a:r>
              <a:rPr altLang="en-US" sz="1900" lang="ru-RU">
                <a:solidFill>
                  <a:srgbClr val="65FF65"/>
                </a:solidFill>
              </a:rPr>
              <a:t>ц</a:t>
            </a:r>
            <a:r>
              <a:rPr altLang="en-US" sz="1900" lang="ru-RU">
                <a:solidFill>
                  <a:srgbClr val="65FF65"/>
                </a:solidFill>
              </a:rPr>
              <a:t>и</a:t>
            </a:r>
            <a:r>
              <a:rPr altLang="en-US" sz="1900" lang="ru-RU">
                <a:solidFill>
                  <a:srgbClr val="65FF65"/>
                </a:solidFill>
              </a:rPr>
              <a:t>и</a:t>
            </a:r>
            <a:r>
              <a:rPr altLang="en-US" sz="1900" lang="en-US">
                <a:solidFill>
                  <a:srgbClr val="65FF65"/>
                </a:solidFill>
              </a:rPr>
              <a:t> </a:t>
            </a:r>
            <a:r>
              <a:rPr altLang="en-US" sz="1900" lang="ru-RU">
                <a:solidFill>
                  <a:srgbClr val="65FF65"/>
                </a:solidFill>
              </a:rPr>
              <a:t>д</a:t>
            </a:r>
            <a:r>
              <a:rPr altLang="en-US" sz="1900" lang="ru-RU">
                <a:solidFill>
                  <a:srgbClr val="65FF65"/>
                </a:solidFill>
              </a:rPr>
              <a:t>л</a:t>
            </a:r>
            <a:r>
              <a:rPr altLang="en-US" sz="1900" lang="ru-RU">
                <a:solidFill>
                  <a:srgbClr val="65FF65"/>
                </a:solidFill>
              </a:rPr>
              <a:t>я</a:t>
            </a:r>
            <a:r>
              <a:rPr altLang="en-US" sz="1900" lang="en-US">
                <a:solidFill>
                  <a:srgbClr val="65FF65"/>
                </a:solidFill>
              </a:rPr>
              <a:t> </a:t>
            </a:r>
            <a:r>
              <a:rPr altLang="en-US" sz="1900" lang="ru-RU">
                <a:solidFill>
                  <a:srgbClr val="65FF65"/>
                </a:solidFill>
              </a:rPr>
              <a:t>р</a:t>
            </a:r>
            <a:r>
              <a:rPr altLang="en-US" sz="1900" lang="ru-RU">
                <a:solidFill>
                  <a:srgbClr val="65FF65"/>
                </a:solidFill>
              </a:rPr>
              <a:t>о</a:t>
            </a:r>
            <a:r>
              <a:rPr altLang="en-US" sz="1900" lang="ru-RU">
                <a:solidFill>
                  <a:srgbClr val="65FF65"/>
                </a:solidFill>
              </a:rPr>
              <a:t>дителей</a:t>
            </a:r>
            <a:r>
              <a:rPr altLang="en-US" sz="1900" lang="en-US">
                <a:solidFill>
                  <a:srgbClr val="65FF65"/>
                </a:solidFill>
              </a:rPr>
              <a:t>:</a:t>
            </a:r>
            <a:br>
              <a:rPr altLang="en-US" sz="1900" lang="en-US">
                <a:solidFill>
                  <a:srgbClr val="65FF65"/>
                </a:solidFill>
              </a:rPr>
            </a:br>
            <a:r>
              <a:rPr altLang="en-US" sz="1900" lang="en-US"/>
              <a:t>*</a:t>
            </a:r>
            <a:r>
              <a:rPr altLang="en-US" sz="1900" lang="en-US"/>
              <a:t> </a:t>
            </a:r>
            <a:r>
              <a:rPr altLang="en-US" sz="1900" lang="ru-RU"/>
              <a:t>С</a:t>
            </a:r>
            <a:r>
              <a:rPr altLang="en-US" sz="1900" lang="ru-RU"/>
              <a:t>о</a:t>
            </a:r>
            <a:r>
              <a:rPr altLang="en-US" sz="1900" lang="ru-RU"/>
              <a:t>в</a:t>
            </a:r>
            <a:r>
              <a:rPr altLang="en-US" sz="1900" lang="ru-RU"/>
              <a:t>е</a:t>
            </a:r>
            <a:r>
              <a:rPr altLang="en-US" sz="1900" lang="ru-RU"/>
              <a:t>р</a:t>
            </a:r>
            <a:r>
              <a:rPr altLang="en-US" sz="1900" lang="ru-RU"/>
              <a:t>ш</a:t>
            </a:r>
            <a:r>
              <a:rPr altLang="en-US" sz="1900" lang="ru-RU"/>
              <a:t>а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en-US"/>
              <a:t> </a:t>
            </a:r>
            <a:r>
              <a:rPr altLang="en-US" sz="1900" lang="ru-RU"/>
              <a:t>с</a:t>
            </a:r>
            <a:r>
              <a:rPr altLang="en-US" sz="1900" lang="en-US"/>
              <a:t> </a:t>
            </a:r>
            <a:r>
              <a:rPr altLang="en-US" sz="1900" lang="ru-RU"/>
              <a:t>д</a:t>
            </a:r>
            <a:r>
              <a:rPr altLang="en-US" sz="1900" lang="ru-RU"/>
              <a:t>е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ru-RU"/>
              <a:t>м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е</a:t>
            </a:r>
            <a:r>
              <a:rPr altLang="en-US" sz="1900" lang="ru-RU"/>
              <a:t>ш</a:t>
            </a:r>
            <a:r>
              <a:rPr altLang="en-US" sz="1900" lang="ru-RU"/>
              <a:t>и</a:t>
            </a:r>
            <a:r>
              <a:rPr altLang="en-US" sz="1900" lang="ru-RU"/>
              <a:t>е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р</a:t>
            </a:r>
            <a:r>
              <a:rPr altLang="en-US" sz="1900" lang="ru-RU"/>
              <a:t>о</a:t>
            </a:r>
            <a:r>
              <a:rPr altLang="en-US" sz="1900" lang="ru-RU"/>
              <a:t>г</a:t>
            </a:r>
            <a:r>
              <a:rPr altLang="en-US" sz="1900" lang="ru-RU"/>
              <a:t>у</a:t>
            </a:r>
            <a:r>
              <a:rPr altLang="en-US" sz="1900" lang="ru-RU"/>
              <a:t>л</a:t>
            </a:r>
            <a:r>
              <a:rPr altLang="en-US" sz="1900" lang="ru-RU"/>
              <a:t>к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о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а</a:t>
            </a:r>
            <a:r>
              <a:rPr altLang="en-US" sz="1900" lang="ru-RU"/>
              <a:t>р</a:t>
            </a:r>
            <a:r>
              <a:rPr altLang="en-US" sz="1900" lang="ru-RU"/>
              <a:t>к</a:t>
            </a:r>
            <a:r>
              <a:rPr altLang="en-US" sz="1900" lang="ru-RU"/>
              <a:t>у</a:t>
            </a:r>
            <a:r>
              <a:rPr altLang="en-US" sz="1900" lang="en-US"/>
              <a:t> </a:t>
            </a:r>
            <a:r>
              <a:rPr altLang="en-US" sz="1900" lang="ru-RU"/>
              <a:t>К</a:t>
            </a:r>
            <a:r>
              <a:rPr altLang="en-US" sz="1900" lang="ru-RU"/>
              <a:t>о</a:t>
            </a:r>
            <a:r>
              <a:rPr altLang="en-US" sz="1900" lang="ru-RU"/>
              <a:t>л</a:t>
            </a:r>
            <a:r>
              <a:rPr altLang="en-US" sz="1900" lang="ru-RU"/>
              <a:t>о</a:t>
            </a:r>
            <a:r>
              <a:rPr altLang="en-US" sz="1900" lang="ru-RU"/>
              <a:t>м</a:t>
            </a:r>
            <a:r>
              <a:rPr altLang="en-US" sz="1900" lang="ru-RU"/>
              <a:t>е</a:t>
            </a:r>
            <a:r>
              <a:rPr altLang="en-US" sz="1900" lang="ru-RU"/>
              <a:t>н</a:t>
            </a:r>
            <a:r>
              <a:rPr altLang="en-US" sz="1900" lang="ru-RU"/>
              <a:t>с</a:t>
            </a:r>
            <a:r>
              <a:rPr altLang="en-US" sz="1900" lang="ru-RU"/>
              <a:t>к</a:t>
            </a:r>
            <a:r>
              <a:rPr altLang="en-US" sz="1900" lang="ru-RU"/>
              <a:t>о</a:t>
            </a:r>
            <a:r>
              <a:rPr altLang="en-US" sz="1900" lang="ru-RU"/>
              <a:t>е</a:t>
            </a:r>
            <a:r>
              <a:rPr altLang="en-US" sz="1900" lang="en-US"/>
              <a:t>.</a:t>
            </a:r>
            <a:r>
              <a:rPr altLang="en-US" sz="1900" lang="en-US"/>
              <a:t> </a:t>
            </a:r>
            <a:r>
              <a:rPr altLang="en-US" sz="1900" lang="ru-RU"/>
              <a:t>У</a:t>
            </a:r>
            <a:r>
              <a:rPr altLang="en-US" sz="1900" lang="ru-RU"/>
              <a:t>ч</a:t>
            </a:r>
            <a:r>
              <a:rPr altLang="en-US" sz="1900" lang="ru-RU"/>
              <a:t>и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en-US"/>
              <a:t> </a:t>
            </a:r>
            <a:r>
              <a:rPr altLang="en-US" sz="1900" lang="ru-RU"/>
              <a:t>д</a:t>
            </a:r>
            <a:r>
              <a:rPr altLang="en-US" sz="1900" lang="ru-RU"/>
              <a:t>е</a:t>
            </a:r>
            <a:r>
              <a:rPr altLang="en-US" sz="1900" lang="ru-RU"/>
              <a:t>т</a:t>
            </a:r>
            <a:r>
              <a:rPr altLang="en-US" sz="1900" lang="ru-RU"/>
              <a:t>е</a:t>
            </a:r>
            <a:r>
              <a:rPr altLang="en-US" sz="1900" lang="ru-RU"/>
              <a:t>й</a:t>
            </a:r>
            <a:r>
              <a:rPr altLang="en-US" sz="1900" lang="en-US"/>
              <a:t> </a:t>
            </a:r>
            <a:r>
              <a:rPr altLang="en-US" sz="1900" lang="ru-RU"/>
              <a:t>л</a:t>
            </a:r>
            <a:r>
              <a:rPr altLang="en-US" sz="1900" lang="ru-RU"/>
              <a:t>ю</a:t>
            </a:r>
            <a:r>
              <a:rPr altLang="en-US" sz="1900" lang="ru-RU"/>
              <a:t>б</a:t>
            </a:r>
            <a:r>
              <a:rPr altLang="en-US" sz="1900" lang="ru-RU"/>
              <a:t>о</a:t>
            </a:r>
            <a:r>
              <a:rPr altLang="en-US" sz="1900" lang="ru-RU"/>
              <a:t>в</a:t>
            </a:r>
            <a:r>
              <a:rPr altLang="en-US" sz="1900" lang="ru-RU"/>
              <a:t>а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ru-RU"/>
              <a:t>с</a:t>
            </a:r>
            <a:r>
              <a:rPr altLang="en-US" sz="1900" lang="ru-RU"/>
              <a:t>я</a:t>
            </a:r>
            <a:r>
              <a:rPr altLang="en-US" sz="1900" lang="en-US"/>
              <a:t> </a:t>
            </a:r>
            <a:r>
              <a:rPr altLang="en-US" sz="1900" lang="ru-RU"/>
              <a:t>к</a:t>
            </a:r>
            <a:r>
              <a:rPr altLang="en-US" sz="1900" lang="ru-RU"/>
              <a:t>р</a:t>
            </a:r>
            <a:r>
              <a:rPr altLang="en-US" sz="1900" lang="ru-RU"/>
              <a:t>а</a:t>
            </a:r>
            <a:r>
              <a:rPr altLang="en-US" sz="1900" lang="ru-RU"/>
              <a:t>с</a:t>
            </a:r>
            <a:r>
              <a:rPr altLang="en-US" sz="1900" lang="ru-RU"/>
              <a:t>о</a:t>
            </a:r>
            <a:r>
              <a:rPr altLang="en-US" sz="1900" lang="ru-RU"/>
              <a:t>т</a:t>
            </a:r>
            <a:r>
              <a:rPr altLang="en-US" sz="1900" lang="ru-RU"/>
              <a:t>о</a:t>
            </a:r>
            <a:r>
              <a:rPr altLang="en-US" sz="1900" lang="ru-RU"/>
              <a:t>й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р</a:t>
            </a:r>
            <a:r>
              <a:rPr altLang="en-US" sz="1900" lang="ru-RU"/>
              <a:t>и</a:t>
            </a:r>
            <a:r>
              <a:rPr altLang="en-US" sz="1900" lang="ru-RU"/>
              <a:t>р</a:t>
            </a:r>
            <a:r>
              <a:rPr altLang="en-US" sz="1900" lang="ru-RU"/>
              <a:t>о</a:t>
            </a:r>
            <a:r>
              <a:rPr altLang="en-US" sz="1900" lang="ru-RU"/>
              <a:t>д</a:t>
            </a:r>
            <a:r>
              <a:rPr altLang="en-US" sz="1900" lang="ru-RU"/>
              <a:t>ы</a:t>
            </a:r>
            <a:r>
              <a:rPr altLang="en-US" sz="1900" lang="en-US"/>
              <a:t> 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а</a:t>
            </a:r>
            <a:r>
              <a:rPr altLang="en-US" sz="1900" lang="ru-RU"/>
              <a:t>м</a:t>
            </a:r>
            <a:r>
              <a:rPr altLang="en-US" sz="1900" lang="ru-RU"/>
              <a:t>я</a:t>
            </a:r>
            <a:r>
              <a:rPr altLang="en-US" sz="1900" lang="ru-RU"/>
              <a:t>т</a:t>
            </a:r>
            <a:r>
              <a:rPr altLang="en-US" sz="1900" lang="ru-RU"/>
              <a:t>н</a:t>
            </a:r>
            <a:r>
              <a:rPr altLang="en-US" sz="1900" lang="ru-RU"/>
              <a:t>и</a:t>
            </a:r>
            <a:r>
              <a:rPr altLang="en-US" sz="1900" lang="ru-RU"/>
              <a:t>к</a:t>
            </a:r>
            <a:r>
              <a:rPr altLang="en-US" sz="1900" lang="ru-RU"/>
              <a:t>а</a:t>
            </a:r>
            <a:r>
              <a:rPr altLang="en-US" sz="1900" lang="ru-RU"/>
              <a:t>м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с</a:t>
            </a:r>
            <a:r>
              <a:rPr altLang="en-US" sz="1900" lang="ru-RU"/>
              <a:t>т</a:t>
            </a:r>
            <a:r>
              <a:rPr altLang="en-US" sz="1900" lang="ru-RU"/>
              <a:t>а</a:t>
            </a:r>
            <a:r>
              <a:rPr altLang="en-US" sz="1900" lang="ru-RU"/>
              <a:t>р</a:t>
            </a:r>
            <a:r>
              <a:rPr altLang="en-US" sz="1900" lang="ru-RU"/>
              <a:t>и</a:t>
            </a:r>
            <a:r>
              <a:rPr altLang="en-US" sz="1900" lang="ru-RU"/>
              <a:t>н</a:t>
            </a:r>
            <a:r>
              <a:rPr altLang="en-US" sz="1900" lang="ru-RU"/>
              <a:t>ы</a:t>
            </a:r>
            <a:r>
              <a:rPr altLang="en-US" sz="1900" lang="en-US"/>
              <a:t>.</a:t>
            </a:r>
            <a:br>
              <a:rPr altLang="en-US" sz="1900" lang="en-US"/>
            </a:br>
            <a:r>
              <a:rPr altLang="en-US" sz="1900" lang="en-US"/>
              <a:t>*</a:t>
            </a:r>
            <a:r>
              <a:rPr altLang="en-US" sz="1900" lang="en-US"/>
              <a:t> </a:t>
            </a:r>
            <a:r>
              <a:rPr altLang="en-US" sz="1900" lang="ru-RU"/>
              <a:t>П</a:t>
            </a:r>
            <a:r>
              <a:rPr altLang="en-US" sz="1900" lang="ru-RU"/>
              <a:t>о</a:t>
            </a:r>
            <a:r>
              <a:rPr altLang="en-US" sz="1900" lang="ru-RU"/>
              <a:t>с</a:t>
            </a:r>
            <a:r>
              <a:rPr altLang="en-US" sz="1900" lang="ru-RU"/>
              <a:t>е</a:t>
            </a:r>
            <a:r>
              <a:rPr altLang="en-US" sz="1900" lang="ru-RU"/>
              <a:t>т</a:t>
            </a:r>
            <a:r>
              <a:rPr altLang="en-US" sz="1900" lang="ru-RU"/>
              <a:t>и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en-US"/>
              <a:t> </a:t>
            </a:r>
            <a:r>
              <a:rPr altLang="en-US" sz="1900" lang="ru-RU"/>
              <a:t>с</a:t>
            </a:r>
            <a:r>
              <a:rPr altLang="en-US" sz="1900" lang="en-US"/>
              <a:t> </a:t>
            </a:r>
            <a:r>
              <a:rPr altLang="en-US" sz="1900" lang="ru-RU"/>
              <a:t>д</a:t>
            </a:r>
            <a:r>
              <a:rPr altLang="en-US" sz="1900" lang="ru-RU"/>
              <a:t>е</a:t>
            </a:r>
            <a:r>
              <a:rPr altLang="en-US" sz="1900" lang="ru-RU"/>
              <a:t>т</a:t>
            </a:r>
            <a:r>
              <a:rPr altLang="en-US" sz="1900" lang="ru-RU"/>
              <a:t>ь</a:t>
            </a:r>
            <a:r>
              <a:rPr altLang="en-US" sz="1900" lang="ru-RU"/>
              <a:t>м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в</a:t>
            </a:r>
            <a:r>
              <a:rPr altLang="en-US" sz="1900" lang="ru-RU"/>
              <a:t>ы</a:t>
            </a:r>
            <a:r>
              <a:rPr altLang="en-US" sz="1900" lang="ru-RU"/>
              <a:t>с</a:t>
            </a:r>
            <a:r>
              <a:rPr altLang="en-US" sz="1900" lang="ru-RU"/>
              <a:t>т</a:t>
            </a:r>
            <a:r>
              <a:rPr altLang="en-US" sz="1900" lang="ru-RU"/>
              <a:t>а</a:t>
            </a:r>
            <a:r>
              <a:rPr altLang="en-US" sz="1900" lang="ru-RU"/>
              <a:t>в</a:t>
            </a:r>
            <a:r>
              <a:rPr altLang="en-US" sz="1900" lang="ru-RU"/>
              <a:t>к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и</a:t>
            </a:r>
            <a:r>
              <a:rPr altLang="en-US" sz="1900" lang="en-US"/>
              <a:t> </a:t>
            </a:r>
            <a:r>
              <a:rPr altLang="en-US" sz="1900" lang="ru-RU"/>
              <a:t>экспозиции</a:t>
            </a:r>
            <a:r>
              <a:rPr altLang="en-US" sz="1900" lang="en-US"/>
              <a:t> </a:t>
            </a:r>
            <a:r>
              <a:rPr altLang="en-US" sz="1900" lang="ru-RU"/>
              <a:t>м</a:t>
            </a:r>
            <a:r>
              <a:rPr altLang="en-US" sz="1900" lang="ru-RU"/>
              <a:t>у</a:t>
            </a:r>
            <a:r>
              <a:rPr altLang="en-US" sz="1900" lang="ru-RU"/>
              <a:t>з</a:t>
            </a:r>
            <a:r>
              <a:rPr altLang="en-US" sz="1900" lang="ru-RU"/>
              <a:t>е</a:t>
            </a:r>
            <a:r>
              <a:rPr altLang="en-US" sz="1900" lang="ru-RU"/>
              <a:t>я</a:t>
            </a:r>
            <a:r>
              <a:rPr altLang="en-US" sz="1900" lang="en-US"/>
              <a:t>-</a:t>
            </a:r>
            <a:r>
              <a:rPr altLang="en-US" sz="1900" lang="en-US"/>
              <a:t> </a:t>
            </a:r>
            <a:r>
              <a:rPr altLang="en-US" sz="1900" lang="ru-RU"/>
              <a:t>з</a:t>
            </a:r>
            <a:r>
              <a:rPr altLang="en-US" sz="1900" lang="ru-RU"/>
              <a:t>а</a:t>
            </a:r>
            <a:r>
              <a:rPr altLang="en-US" sz="1900" lang="ru-RU"/>
              <a:t>п</a:t>
            </a:r>
            <a:r>
              <a:rPr altLang="en-US" sz="1900" lang="ru-RU"/>
              <a:t>о</a:t>
            </a:r>
            <a:r>
              <a:rPr altLang="en-US" sz="1900" lang="ru-RU"/>
              <a:t>в</a:t>
            </a:r>
            <a:r>
              <a:rPr altLang="en-US" sz="1900" lang="ru-RU"/>
              <a:t>е</a:t>
            </a:r>
            <a:r>
              <a:rPr altLang="en-US" sz="1900" lang="ru-RU"/>
              <a:t>д</a:t>
            </a:r>
            <a:r>
              <a:rPr altLang="en-US" sz="1900" lang="ru-RU"/>
              <a:t>н</a:t>
            </a:r>
            <a:r>
              <a:rPr altLang="en-US" sz="1900" lang="ru-RU"/>
              <a:t>и</a:t>
            </a:r>
            <a:r>
              <a:rPr altLang="en-US" sz="1900" lang="ru-RU"/>
              <a:t>к</a:t>
            </a:r>
            <a:r>
              <a:rPr altLang="en-US" sz="1900" lang="ru-RU"/>
              <a:t>а</a:t>
            </a:r>
            <a:r>
              <a:rPr altLang="en-US" sz="1900" lang="en-US"/>
              <a:t> </a:t>
            </a:r>
            <a:r>
              <a:rPr altLang="en-US" sz="1900" lang="en-US"/>
              <a:t>"</a:t>
            </a:r>
            <a:r>
              <a:rPr altLang="en-US" sz="1900" lang="ru-RU"/>
              <a:t>К</a:t>
            </a:r>
            <a:r>
              <a:rPr altLang="en-US" sz="1900" lang="ru-RU"/>
              <a:t>о</a:t>
            </a:r>
            <a:r>
              <a:rPr altLang="en-US" sz="1900" lang="ru-RU"/>
              <a:t>л</a:t>
            </a:r>
            <a:r>
              <a:rPr altLang="en-US" sz="1900" lang="ru-RU"/>
              <a:t>о</a:t>
            </a:r>
            <a:r>
              <a:rPr altLang="en-US" sz="1900" lang="ru-RU"/>
              <a:t>м</a:t>
            </a:r>
            <a:r>
              <a:rPr altLang="en-US" sz="1900" lang="ru-RU"/>
              <a:t>е</a:t>
            </a:r>
            <a:r>
              <a:rPr altLang="en-US" sz="1900" lang="ru-RU"/>
              <a:t>н</a:t>
            </a:r>
            <a:r>
              <a:rPr altLang="en-US" sz="1900" lang="ru-RU"/>
              <a:t>с</a:t>
            </a:r>
            <a:r>
              <a:rPr altLang="en-US" sz="1900" lang="ru-RU"/>
              <a:t>к</a:t>
            </a:r>
            <a:r>
              <a:rPr altLang="en-US" sz="1900" lang="ru-RU"/>
              <a:t>о</a:t>
            </a:r>
            <a:r>
              <a:rPr altLang="en-US" sz="1900" lang="ru-RU"/>
              <a:t>е</a:t>
            </a:r>
            <a:r>
              <a:rPr altLang="en-US" sz="1900" lang="en-US"/>
              <a:t>"</a:t>
            </a:r>
            <a:endParaRPr sz="1900"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lastClr="000000" val="windowText"/>
      </a:dk1>
      <a:lt1>
        <a:sysClr lastClr="FFFFFF" val="window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algn="tl" blurRad="130000" dir="2700000" dist="1016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r="2700000" dist="228600" rotWithShape="0" sy="90000">
              <a:srgbClr val="000000">
                <a:alpha val="25500"/>
              </a:srgbClr>
            </a:outerShdw>
          </a:effectLst>
        </a:effectStyle>
        <a:effectStyle>
          <a:effectLst>
            <a:outerShdw blurRad="190500" dir="2700000" dist="228600" rotWithShape="0" sy="9000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dir="tl" rig="soft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Коломенское</dc:title>
  <dc:creator>Шарапова Татьяна Алексеевна</dc:creator>
  <cp:lastModifiedBy>T S</cp:lastModifiedBy>
  <dcterms:created xsi:type="dcterms:W3CDTF">2021-07-03T12:26:02Z</dcterms:created>
  <dcterms:modified xsi:type="dcterms:W3CDTF">2022-04-04T14:05:02Z</dcterms:modified>
</cp:coreProperties>
</file>