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74" r:id="rId2"/>
    <p:sldId id="256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3" r:id="rId15"/>
    <p:sldId id="268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C6971-19A7-4FE8-8DEA-7178725368B0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D9A01D-6330-440E-989E-14E635DA3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953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9A01D-6330-440E-989E-14E635DA352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13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20272" y="6165304"/>
            <a:ext cx="2123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Александрова Н.Е.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tolica-s.su/wp-content/uploads/2020/02/1580795582-stolica-s-su-Q6SGMYsO5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5832648" cy="4248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доступности дошкольного образования через организацию вариативных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с детьми </a:t>
            </a:r>
            <a:r>
              <a:rPr lang="ru-RU" sz="3200" b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</a:t>
            </a:r>
            <a:r>
              <a:rPr lang="ru-RU" sz="3200" b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 (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3-7 лет)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284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342" y="-47974"/>
            <a:ext cx="8229600" cy="139903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ГКП относятся</a:t>
            </a:r>
            <a:endParaRPr lang="ru-RU" sz="36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«Группа вечернего пребывания, выходного и праздничного дня»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для детей от 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до 7 лет, цель которой заключается в оказании помощи родителям в вопросах воспитания и обучения детей, организации присмотра и ухода за детьми;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«Группа для детей с ограниченными возможностями здоровья»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от 3 лет до 7 лет, направленная на оказание систематической психолого-медико-педагогической помощи детям с отклонениями в развитии, их воспитания и обучения,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консультативно-методической поддержки родителей.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ГКП относятся</a:t>
            </a:r>
            <a:endParaRPr lang="ru-RU" sz="36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6012160" cy="5114040"/>
          </a:xfrm>
        </p:spPr>
        <p:txBody>
          <a:bodyPr>
            <a:normAutofit/>
          </a:bodyPr>
          <a:lstStyle/>
          <a:p>
            <a:pPr lvl="0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«Особый ребенок»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для детей от 3 лет до 7 лет, направлена на оказание систематической психолого-медико-педагогической помощи детям-инвалидам, формирование предпосылок учебной деятельности, социальную адаптацию, содействие родителям в организации воспитания и обучения детей.</a:t>
            </a:r>
          </a:p>
          <a:p>
            <a:endParaRPr lang="ru-RU" sz="2800" dirty="0"/>
          </a:p>
        </p:txBody>
      </p:sp>
      <p:pic>
        <p:nvPicPr>
          <p:cNvPr id="3074" name="Picture 2" descr="https://ds04.infourok.ru/uploads/ex/0e8e/000cdfcd-8547745a/hello_html_55a4927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77" y="3171775"/>
            <a:ext cx="3888423" cy="36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ГКП относятся</a:t>
            </a:r>
            <a:endParaRPr lang="ru-RU" sz="36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«Юный олимпиец»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для детей от 4 до 7 лет, направленной на физическое развитие и приобщение детей к спорту;</a:t>
            </a:r>
          </a:p>
          <a:p>
            <a:pPr lvl="0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«Учусь плавать»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для детей от 3 до 7 лет, имеющей целью обучение детей различным способам плавания;</a:t>
            </a:r>
          </a:p>
          <a:p>
            <a:pPr lvl="0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«Домашний детский сад»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для детей от 3 года до 7 лет как структурное подразделение ДОУ, действующее в жилом здании.</a:t>
            </a:r>
          </a:p>
          <a:p>
            <a:endParaRPr lang="ru-RU" sz="2800" dirty="0" smtClean="0"/>
          </a:p>
          <a:p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</a:t>
            </a:r>
            <a:endParaRPr lang="ru-RU" sz="36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3" y="1484784"/>
            <a:ext cx="5716661" cy="4680520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содействия в социализации детей дошкольного возраста на основе организации игровой деятельности;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индивидуальных программ игровой поддержки и организация психолого-педагогического сопровождения ребенка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s://i.pinimg.com/originals/d3/a1/8a/d3a18a7e173d969a3075b490744a06f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165" y="692696"/>
            <a:ext cx="3230016" cy="589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08012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формы работы ГКП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90104"/>
          </a:xfrm>
        </p:spPr>
        <p:txBody>
          <a:bodyPr>
            <a:noAutofit/>
          </a:bodyPr>
          <a:lstStyle/>
          <a:p>
            <a:r>
              <a:rPr lang="ru-RU" sz="27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«Служба ранней помощи» (СРП) и «</a:t>
            </a:r>
            <a:r>
              <a:rPr lang="ru-RU" sz="2700" b="1" i="1" u="sng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Лекотека</a:t>
            </a:r>
            <a:r>
              <a:rPr lang="ru-RU" sz="27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7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которые по состоя­нию здоровья или развития не могут посещать государственные дошкольные образовательные учреждения и нуждаются в психоло­го-педагогической и медико-социальной помощи.</a:t>
            </a:r>
          </a:p>
          <a:p>
            <a:r>
              <a:rPr lang="ru-RU" sz="2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игровой поддержки ребенка»</a:t>
            </a:r>
            <a:r>
              <a:rPr lang="ru-RU" sz="27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(ЦИПР) </a:t>
            </a:r>
            <a:r>
              <a:rPr lang="ru-RU" sz="2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струк­турные подразделения государственных дошкольных образователь­ных учреждений с целью адаптации детей.</a:t>
            </a:r>
          </a:p>
          <a:p>
            <a:r>
              <a:rPr lang="ru-RU" sz="2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детский сад</a:t>
            </a:r>
            <a:r>
              <a:rPr lang="ru-RU" sz="27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2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организуется в многодетных семь­ях, имеющих 3 и более детей в возрасте до 7 лет, по месту проживания данной семьи.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их задачи </a:t>
            </a:r>
            <a:endParaRPr lang="ru-RU" sz="36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родителей и специалистов ДОУ способам применения различных игровых средств обучения: организация на их основе развивающих игр и игрового взаимодействия с детьми;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родителей по созданию развивающей среды в условиях семейного воспитания, формированию оптимального состава игровых средств обучения, правилам их выбора; ознакомление родителей и специалистов ДОУ с современными видами игровых средств обучения.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57228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http://encdo.daservis.ru/wp-content/uploads/2021/05/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6989390" cy="47559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580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116632"/>
            <a:ext cx="8062912" cy="2129681"/>
          </a:xfrm>
        </p:spPr>
        <p:txBody>
          <a:bodyPr>
            <a:noAutofit/>
          </a:bodyPr>
          <a:lstStyle/>
          <a:p>
            <a:pPr algn="ctr"/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Вариативные формы дошкольного образования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19" y="1556792"/>
            <a:ext cx="4392488" cy="439248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образовательной политики в области дошкольного образования является реализация права каждого ребенка на качественное и доступное образование.</a:t>
            </a:r>
          </a:p>
        </p:txBody>
      </p:sp>
      <p:pic>
        <p:nvPicPr>
          <p:cNvPr id="1026" name="Picture 2" descr="https://resh.edu.ru/uploads/lesson_extract/5015/20200518155205/OEBPS/objects/m_fren_2_5_1/5bf7115b716ca79723b7e8b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988839"/>
            <a:ext cx="4826977" cy="465279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6592" y="0"/>
            <a:ext cx="9900592" cy="16665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поручения Президента по развитию вариативных форм дошкольного образования</a:t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66526"/>
            <a:ext cx="8229600" cy="4788282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развития дошкольного образования высшим должностным лицам (руководителям высших исполнительных органов государственной власти) субъектов РФ, руководителям органов местного самоуправления было поручено обеспечить поддержку развития вариативных форм дошкольного образования, в том числе негосударственных детских организаций и семейных детских садов, предусмотрев, по возможности, предоставление им соответствующих помещений, применение пониженных ставок арендной платы, льгот по налогу на имущество.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по поддержке вариативных форм дошкольного образования и созданию для детей, не посещающих детские сады, дошкольных групп в общеобразовательных учреждениях реализуются во всех субъектах Российской Федерации.</a:t>
            </a:r>
          </a:p>
          <a:p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решения поставленной цели через следующие направления: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дошкольного образования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вариативных форм дошкольного образования;</a:t>
            </a:r>
          </a:p>
          <a:p>
            <a:pPr lvl="0"/>
            <a:r>
              <a:rPr lang="ru-RU" sz="2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инклюзивного, интегративного и специального дошкольного образования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обеспечение доступности образования и определение образовательных маршрутов для детей с ограниченными возможностями здоровья и особыми образовательными потребностями;</a:t>
            </a:r>
          </a:p>
          <a:p>
            <a:pPr lvl="0"/>
            <a:r>
              <a:rPr lang="ru-RU" sz="24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поддержка семьи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оказание помощи родителям, воспитывающим детей в семье.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вариативные формы дошкольного образования?</a:t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Вариативные формы дошкольного образования создаются с целью увеличения охвата детей дошкольным образованием и создания равных стартовых возможностей при поступлении детей в школу.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Вариативные формы дошкольного образования предусматривают разный режим пребывания детей, как с нормой развития, так и с ограниченными возможностями здоровья и особыми образовательными потребностями.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686800" cy="139903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существуют виды вариативных форм дошкольного образования?</a:t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3" y="1277203"/>
            <a:ext cx="6648672" cy="5177348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 вариативным формам дошкольного образования для детей с 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 7 лет относятся: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кратковременного пребывания;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игровой поддержки ребенка;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консультативный пункт;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ранней помощи;</a:t>
            </a:r>
          </a:p>
          <a:p>
            <a:pPr lvl="0"/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лекотека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детский сад.</a:t>
            </a:r>
          </a:p>
          <a:p>
            <a:endParaRPr lang="ru-RU" dirty="0"/>
          </a:p>
        </p:txBody>
      </p:sp>
      <p:pic>
        <p:nvPicPr>
          <p:cNvPr id="2050" name="Picture 2" descr="https://catherineasquithgallery.com/uploads/posts/2021-03/1614552536_55-p-detskie-kartinki-na-belom-fone-6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348880"/>
            <a:ext cx="3140903" cy="4105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 них подробнее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68052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кратковременного пребывания (ГКП) 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вариативная форма дошкольного образования, являющаяся структурным подразделением образовательного учреждения (ГОУ), реализующего программы дошкольного образования, которая создается для детей дошкольного возраста с целью обеспечения их всестороннего развития и формирования у них основ школьного обучения, оказание консультативно-методической поддержки их родителям (или законным представителям) в организации воспитания и обучения ребенка, его социальной адаптации и формировании предпосылок учебной деятельности.</a:t>
            </a:r>
          </a:p>
          <a:p>
            <a:endParaRPr lang="ru-RU" dirty="0"/>
          </a:p>
        </p:txBody>
      </p:sp>
      <p:pic>
        <p:nvPicPr>
          <p:cNvPr id="3074" name="Picture 2" descr="https://yt3.ggpht.com/ytc/AAUvwngSO04A-t_I0TZ83v5KvcIfv68ylBaXdDnSEhrv=s900-c-k-c0x00ffffff-no-r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66897"/>
            <a:ext cx="2195736" cy="19939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настоящее время к ГКП относятся</a:t>
            </a:r>
            <a:endParaRPr lang="ru-RU" sz="36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«Группа развития»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для детей от 3 до 7 лет, преследующая цель всестороннего развития детей, их социализации в коллективе сверстников и взрослых;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«Играя, обучаюсь»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для детей от 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до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7 лет, обеспечивающая освоение ребенком социального опыта, общения со сверстниками и взрослыми в совместной игровой деятельности, формирование основ готовности к школьному обучению;</a:t>
            </a:r>
          </a:p>
          <a:p>
            <a:endParaRPr lang="ru-RU" dirty="0"/>
          </a:p>
        </p:txBody>
      </p:sp>
      <p:pic>
        <p:nvPicPr>
          <p:cNvPr id="1028" name="Picture 4" descr="https://yt3.ggpht.com/ytc/AKedOLQ-0kzAkSPULiJHzkznin0Gqo5mOfWf9DJCIFYJxA=s900-c-k-c0x00ffffff-no-r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448" y="116632"/>
            <a:ext cx="1837926" cy="19133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ГКП относятся</a:t>
            </a:r>
            <a:endParaRPr lang="ru-RU" sz="36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75560"/>
            <a:ext cx="6948264" cy="5279248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«Будущий первоклассник» 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для детей 5-6 лет, цель которой состоит в подготовке детей старшего дошкольного возраста к школьному обучению;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«Группа для детей, у которых русский язык не является родным»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для детей от 3 до 7 лет, нацеленной на адаптацию нерусского ребенка в новой для него русскоязычной среде, на овладение им навыками русской речи, формирование его готовности к школьному обучению;</a:t>
            </a:r>
          </a:p>
          <a:p>
            <a:endParaRPr lang="ru-RU" dirty="0"/>
          </a:p>
        </p:txBody>
      </p:sp>
      <p:pic>
        <p:nvPicPr>
          <p:cNvPr id="2050" name="Picture 2" descr="https://i.pinimg.com/originals/d3/a1/8a/d3a18a7e173d969a3075b490744a06f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627" y="1175560"/>
            <a:ext cx="2880320" cy="551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251</Words>
  <Application>Microsoft Office PowerPoint</Application>
  <PresentationFormat>Экран (4:3)</PresentationFormat>
  <Paragraphs>52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Calibri</vt:lpstr>
      <vt:lpstr>Century Gothic</vt:lpstr>
      <vt:lpstr>Times New Roman</vt:lpstr>
      <vt:lpstr>Verdana</vt:lpstr>
      <vt:lpstr>Wingdings 2</vt:lpstr>
      <vt:lpstr>Яркая</vt:lpstr>
      <vt:lpstr> Обеспечение доступности дошкольного образования через организацию вариативных форм с детьми дошкольного возраста (3-7 лет) </vt:lpstr>
      <vt:lpstr>   Вариативные формы дошкольного образования </vt:lpstr>
      <vt:lpstr> Об исполнении поручения Президента по развитию вариативных форм дошкольного образования </vt:lpstr>
      <vt:lpstr>Проект решения поставленной цели через следующие направления:</vt:lpstr>
      <vt:lpstr>Что такое вариативные формы дошкольного образования? </vt:lpstr>
      <vt:lpstr>Какие существуют виды вариативных форм дошкольного образования? </vt:lpstr>
      <vt:lpstr>о них подробнее</vt:lpstr>
      <vt:lpstr>В настоящее время к ГКП относятся</vt:lpstr>
      <vt:lpstr>К ГКП относятся</vt:lpstr>
      <vt:lpstr>К ГКП относятся</vt:lpstr>
      <vt:lpstr>К ГКП относятся</vt:lpstr>
      <vt:lpstr>К ГКП относятся</vt:lpstr>
      <vt:lpstr>Основные задачи </vt:lpstr>
      <vt:lpstr>Иные формы работы ГКП</vt:lpstr>
      <vt:lpstr>Основные их задачи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Вариативные формы дошкольного образования</dc:title>
  <dc:creator>ДОУ № 82</dc:creator>
  <cp:lastModifiedBy>Пользователь</cp:lastModifiedBy>
  <cp:revision>20</cp:revision>
  <dcterms:created xsi:type="dcterms:W3CDTF">2013-09-19T06:34:12Z</dcterms:created>
  <dcterms:modified xsi:type="dcterms:W3CDTF">2022-04-04T13:01:47Z</dcterms:modified>
</cp:coreProperties>
</file>