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1" r:id="rId6"/>
    <p:sldId id="263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9BDA4-4CF9-4DA8-B646-277C7004C2F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CD1D8-732B-4DF8-BC40-6D69E4AAA6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000232" y="2143116"/>
            <a:ext cx="521497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 иксом дружбу я вожу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везде его найду.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ни спрячется,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Решу и проверкой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докажу»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857232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AutoShape 2" descr="https://uprostim.com/wp-content/uploads/2021/03/image009-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000760" y="478632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Уравнение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1214422"/>
            <a:ext cx="2632490" cy="7858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135729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500166" y="2357430"/>
            <a:ext cx="4286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285992"/>
            <a:ext cx="2828945" cy="571504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214686"/>
            <a:ext cx="2607487" cy="71438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1" y="4286256"/>
            <a:ext cx="2378885" cy="64294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286116" y="4357694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214290"/>
            <a:ext cx="8429684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«Кто хочет ограничиться настоящим без знания прошлого, тот никогда его не поймет».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Лейбниц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42910" y="1357298"/>
            <a:ext cx="80010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Ответьте на вопросы: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 каким номером (на слайде) находится портрет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Брахмагупта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зародилась Киевская Русь?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Расположите великих математиков в хронологическом порядке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 имя математика, который ввёл буквы в алгебру.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AutoShape 6" descr="https://vedahomam.ru/wp-content/uploads/images/articles_yuga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s://avatars.mds.yandex.net/get-zen_doc/1907561/pub_5f63926435960479b9265c56_5f639a8a61cbe322d92bd076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786058"/>
            <a:ext cx="2003413" cy="1502560"/>
          </a:xfrm>
          <a:prstGeom prst="rect">
            <a:avLst/>
          </a:prstGeom>
          <a:noFill/>
        </p:spPr>
      </p:pic>
      <p:pic>
        <p:nvPicPr>
          <p:cNvPr id="3081" name="Picture 9" descr="C:\Users\Sergey\Desktop\Eu2WTTJXIAY1zmY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2714620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71538" y="214290"/>
            <a:ext cx="72152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Формулы корней квадратных уравнений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459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9" name="AutoShape 21" descr="https://ds05.infourok.ru/uploads/ex/03cc/000d232b-09a9e5d7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1" name="AutoShape 23" descr="https://ds05.infourok.ru/uploads/ex/03cc/000d232b-09a9e5d7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73" name="AutoShape 25" descr="https://ds05.infourok.ru/uploads/ex/03cc/000d232b-09a9e5d7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357298"/>
            <a:ext cx="7115175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643042" y="285728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Выбрать верные утверждения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71472" y="1214422"/>
            <a:ext cx="8001056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Квадратное уравнение имеет не более двух действительных корней.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Количество корней квадратного уравнения зависит от дискриминанта.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Квадратное уравнение может не иметь корней.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Если дискриминант квадратного уравнения неотрицателен, то уравнение имеет два корня.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Квадратное уравнение имеет два корня.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ответ</a:t>
            </a:r>
            <a:r>
              <a:rPr kumimoji="0" lang="ru-RU" sz="18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запишите номера верных утверждений без запятых.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57356" y="642918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1500175"/>
            <a:ext cx="171451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знаю,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D=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1857364"/>
            <a:ext cx="1000132" cy="3571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14546" y="2428868"/>
            <a:ext cx="5286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Если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D&gt;0,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 уравнение имеет ____ корня.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984" y="3214686"/>
            <a:ext cx="5072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Если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D=0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х=_______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414" y="4000504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могу ответить на вопрос: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когда полное квадратное уравнение не имеет корней?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42910" y="357166"/>
            <a:ext cx="7858180" cy="290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Человеку, изучающему алгебру, часто полезнее решить одну и ту же задачу тремя различными способами, чем решить три-четыре различные задачи. Решая одну задачу различными методами, можно путем сравнений выяснить, какой из них короче и эффективнее. Так вырабатывается опыт».</a:t>
            </a:r>
            <a:r>
              <a:rPr lang="ru-RU" sz="2400" i="1" dirty="0"/>
              <a:t> </a:t>
            </a:r>
            <a:endParaRPr lang="ru-RU" sz="2400" i="1" dirty="0" smtClean="0"/>
          </a:p>
          <a:p>
            <a:pPr lvl="0" indent="180975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Уолтер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Варвик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Сойе</a:t>
            </a:r>
            <a:r>
              <a:rPr lang="ru-RU" sz="2000" i="1" dirty="0" err="1">
                <a:latin typeface="Times New Roman" pitchFamily="18" charset="0"/>
                <a:cs typeface="Times New Roman" pitchFamily="18" charset="0"/>
              </a:rPr>
              <a:t>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3071810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Д/З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785918" y="3143248"/>
            <a:ext cx="64294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Выучить алгоритм решения квадратных уравнений.</a:t>
            </a: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arenR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Решить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3 способами уравнения: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5072074"/>
            <a:ext cx="2428893" cy="500066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4500570"/>
            <a:ext cx="2428892" cy="476253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*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158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Sergey</dc:creator>
  <cp:lastModifiedBy>Sergey</cp:lastModifiedBy>
  <cp:revision>14</cp:revision>
  <dcterms:created xsi:type="dcterms:W3CDTF">2022-01-21T17:42:41Z</dcterms:created>
  <dcterms:modified xsi:type="dcterms:W3CDTF">2022-04-04T19:04:15Z</dcterms:modified>
</cp:coreProperties>
</file>