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58" r:id="rId7"/>
    <p:sldId id="263" r:id="rId8"/>
    <p:sldId id="264" r:id="rId9"/>
    <p:sldId id="265" r:id="rId10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нутый угол 8"/>
          <p:cNvSpPr/>
          <p:nvPr userDrawn="1"/>
        </p:nvSpPr>
        <p:spPr>
          <a:xfrm>
            <a:off x="539552" y="836712"/>
            <a:ext cx="8064896" cy="4032448"/>
          </a:xfrm>
          <a:prstGeom prst="foldedCorner">
            <a:avLst/>
          </a:prstGeom>
          <a:solidFill>
            <a:schemeClr val="lt1">
              <a:alpha val="68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05064"/>
            <a:ext cx="1531721" cy="14142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7192"/>
            <a:ext cx="9144000" cy="1929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018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776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584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амка 8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204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037001"/>
            <a:ext cx="1482604" cy="17728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24" y="4149080"/>
            <a:ext cx="1531721" cy="141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553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943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138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541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686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192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370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553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7E66A-055B-4271-B557-9F2D6BC78AD4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3D38E-C37A-4FB6-889F-45BD399A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49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2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6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052736"/>
            <a:ext cx="7772400" cy="1470025"/>
          </a:xfrm>
        </p:spPr>
        <p:txBody>
          <a:bodyPr/>
          <a:lstStyle/>
          <a:p>
            <a:r>
              <a:rPr lang="ru-RU" i="1" dirty="0" smtClean="0"/>
              <a:t>«По страницам журналов»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3501008"/>
            <a:ext cx="3992488" cy="1489720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Автор: учитель начальных классов Козлова Р.М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0164">
            <a:off x="1208402" y="2973504"/>
            <a:ext cx="1067882" cy="14572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2954">
            <a:off x="2046256" y="2495022"/>
            <a:ext cx="1364084" cy="18047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15677">
            <a:off x="3065588" y="3057051"/>
            <a:ext cx="1216719" cy="1616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617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126876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хорошо уметь читать!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надо к маме приставать,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надо бабушку трясти: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«Прочти, пожалуйста, прочти!»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надо умолять сестрицу: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«Ну, прочитай еще страницу».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надо звать,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надо ждать,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можно взять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почитать!</a:t>
            </a:r>
          </a:p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Валентин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Берестов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850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54868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Monotype Corsiva" panose="03010101010201010101" pitchFamily="66" charset="0"/>
              </a:rPr>
              <a:t>Загадка</a:t>
            </a:r>
            <a:endParaRPr lang="ru-RU" dirty="0">
              <a:latin typeface="Monotype Corsiva" panose="03010101010201010101" pitchFamily="66" charset="0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latin typeface="Monotype Corsiva" panose="03010101010201010101" pitchFamily="66" charset="0"/>
              </a:rPr>
              <a:t>Языка </a:t>
            </a:r>
            <a:r>
              <a:rPr lang="ru-RU" dirty="0">
                <a:latin typeface="Monotype Corsiva" panose="03010101010201010101" pitchFamily="66" charset="0"/>
              </a:rPr>
              <a:t>не имеет,</a:t>
            </a:r>
          </a:p>
          <a:p>
            <a:pPr marL="0" indent="0">
              <a:buNone/>
            </a:pPr>
            <a:r>
              <a:rPr lang="ru-RU" dirty="0">
                <a:latin typeface="Monotype Corsiva" panose="03010101010201010101" pitchFamily="66" charset="0"/>
              </a:rPr>
              <a:t>а у кого побывает – тот много знает</a:t>
            </a:r>
            <a:r>
              <a:rPr lang="ru-RU" dirty="0" smtClean="0">
                <a:latin typeface="Monotype Corsiva" panose="03010101010201010101" pitchFamily="66" charset="0"/>
              </a:rPr>
              <a:t>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(Книга, газета, журнал)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630" y="3882889"/>
            <a:ext cx="2573398" cy="199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578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Виды журналов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anose="05000000000000000000" pitchFamily="2" charset="2"/>
              <a:buChar char="ü"/>
            </a:pPr>
            <a:r>
              <a:rPr lang="ru-RU" dirty="0" smtClean="0"/>
              <a:t> научно-познавательные     </a:t>
            </a:r>
          </a:p>
          <a:p>
            <a:pPr marL="0" indent="0" algn="ctr">
              <a:buNone/>
            </a:pPr>
            <a:endParaRPr lang="ru-RU" dirty="0" smtClean="0"/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dirty="0" smtClean="0"/>
              <a:t>Развивающие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dirty="0" smtClean="0"/>
              <a:t>Познавательно-развлекательные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42554">
            <a:off x="701168" y="544118"/>
            <a:ext cx="1342648" cy="17137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0347">
            <a:off x="7228852" y="608366"/>
            <a:ext cx="1404168" cy="19836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22853">
            <a:off x="1625792" y="2183287"/>
            <a:ext cx="1395022" cy="19456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80492">
            <a:off x="7574584" y="4342754"/>
            <a:ext cx="1360735" cy="18073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9419" r="15289" b="10824"/>
          <a:stretch/>
        </p:blipFill>
        <p:spPr>
          <a:xfrm rot="797559">
            <a:off x="6367426" y="2352373"/>
            <a:ext cx="1871632" cy="197877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99313">
            <a:off x="252333" y="3922873"/>
            <a:ext cx="1355369" cy="2310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871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Физкультминутка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92514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/>
              <a:t>Мы журналы полистали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/>
              <a:t> И немножечко устали.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/>
              <a:t>Встанем прямо и вдохнем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/>
              <a:t>Упражнения начнем.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Ручки </a:t>
            </a:r>
            <a:r>
              <a:rPr lang="ru-RU" dirty="0"/>
              <a:t>наши разминаем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/>
              <a:t>Высоко их поднимаем.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/>
              <a:t>Про ножки тоже не забыли-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/>
              <a:t>Быстро кругом походили.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/>
              <a:t>Коленки разработали,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/>
              <a:t>В ладошки мы похлопали.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/>
              <a:t>Повернулись вправо, влево, </a:t>
            </a:r>
            <a:br>
              <a:rPr lang="ru-RU" dirty="0"/>
            </a:br>
            <a:r>
              <a:rPr lang="ru-RU" dirty="0"/>
              <a:t> </a:t>
            </a:r>
            <a:r>
              <a:rPr lang="ru-RU" dirty="0" smtClean="0"/>
              <a:t>Тихо </a:t>
            </a:r>
            <a:r>
              <a:rPr lang="ru-RU" dirty="0"/>
              <a:t>сели, вновь за дело.</a:t>
            </a:r>
          </a:p>
        </p:txBody>
      </p:sp>
    </p:spTree>
    <p:extLst>
      <p:ext uri="{BB962C8B-B14F-4D97-AF65-F5344CB8AC3E}">
        <p14:creationId xmlns:p14="http://schemas.microsoft.com/office/powerpoint/2010/main" val="1542474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Разгадаем кроссворд</a:t>
            </a:r>
            <a:endParaRPr lang="ru-RU" dirty="0">
              <a:latin typeface="Monotype Corsiva" panose="03010101010201010101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004972"/>
              </p:ext>
            </p:extLst>
          </p:nvPr>
        </p:nvGraphicFramePr>
        <p:xfrm>
          <a:off x="2051720" y="1425730"/>
          <a:ext cx="3897525" cy="3913632"/>
        </p:xfrm>
        <a:graphic>
          <a:graphicData uri="http://schemas.openxmlformats.org/drawingml/2006/table">
            <a:tbl>
              <a:tblPr firstRow="1" firstCol="1" bandRow="1"/>
              <a:tblGrid>
                <a:gridCol w="556415"/>
                <a:gridCol w="557725"/>
                <a:gridCol w="556415"/>
                <a:gridCol w="556415"/>
                <a:gridCol w="556415"/>
                <a:gridCol w="557725"/>
                <a:gridCol w="556415"/>
              </a:tblGrid>
              <a:tr h="6406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40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40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40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4000" b="1" i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40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40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b="1" i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6406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b="1" i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40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40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4000" b="1" i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40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40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b="1" i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64066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b="1" i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40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4000" b="1" i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40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4000" b="1" i="1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6406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4000" b="1" i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4000" b="1" i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40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4000" b="1" i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06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b="1" i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4000" b="1" i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40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4000" b="1" i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40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40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73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4000" b="1" i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4000" b="1" i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40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4000" b="1" i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4000" b="1" i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40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4000" b="1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868" y="2759460"/>
            <a:ext cx="1603540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11" y="2557808"/>
            <a:ext cx="1700550" cy="1576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2993102"/>
            <a:ext cx="1656184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581128"/>
            <a:ext cx="1165176" cy="2080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54" y="1099625"/>
            <a:ext cx="1423903" cy="1423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9" t="-2743" r="14645"/>
          <a:stretch/>
        </p:blipFill>
        <p:spPr>
          <a:xfrm>
            <a:off x="7112828" y="1201692"/>
            <a:ext cx="1368152" cy="1683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16327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плаката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263" y="1600200"/>
            <a:ext cx="5307473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604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174"/>
            <a:ext cx="8229600" cy="1143000"/>
          </a:xfrm>
        </p:spPr>
        <p:txBody>
          <a:bodyPr/>
          <a:lstStyle/>
          <a:p>
            <a:r>
              <a:rPr lang="ru-RU" b="1" i="1" dirty="0" smtClean="0"/>
              <a:t>Игра «Кто быстрее?»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" r="2270" b="30143"/>
          <a:stretch/>
        </p:blipFill>
        <p:spPr>
          <a:xfrm>
            <a:off x="457200" y="1258524"/>
            <a:ext cx="5688632" cy="28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844" y="2086430"/>
            <a:ext cx="762000" cy="5905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67744" y="4365104"/>
            <a:ext cx="61310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Журнал, газета - это периодическое издание, может быть ежемесячным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еженедельным, и т. п. Книга - это разовое издание, которое может быть в дальнейшем переиздано без существенных изменений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9" name="Пятно 1 8"/>
          <p:cNvSpPr/>
          <p:nvPr/>
        </p:nvSpPr>
        <p:spPr>
          <a:xfrm>
            <a:off x="251520" y="846138"/>
            <a:ext cx="648072" cy="64807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10" name="Пятно 1 9"/>
          <p:cNvSpPr/>
          <p:nvPr/>
        </p:nvSpPr>
        <p:spPr>
          <a:xfrm>
            <a:off x="1763688" y="4095436"/>
            <a:ext cx="648072" cy="62970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2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99180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2304" y="2132856"/>
            <a:ext cx="8134672" cy="2306687"/>
          </a:xfrm>
        </p:spPr>
        <p:txBody>
          <a:bodyPr>
            <a:normAutofit/>
          </a:bodyPr>
          <a:lstStyle/>
          <a:p>
            <a:pPr algn="l"/>
            <a:r>
              <a:rPr lang="ru-RU" sz="2400" dirty="0"/>
              <a:t>— С какими журналами вы познакомились?</a:t>
            </a:r>
            <a:br>
              <a:rPr lang="ru-RU" sz="2400" dirty="0"/>
            </a:br>
            <a:r>
              <a:rPr lang="ru-RU" sz="2400" dirty="0"/>
              <a:t>— Какие из них вам были известны?</a:t>
            </a:r>
            <a:br>
              <a:rPr lang="ru-RU" sz="2400" dirty="0"/>
            </a:br>
            <a:r>
              <a:rPr lang="ru-RU" sz="2400" dirty="0"/>
              <a:t>— Интересен ли был процесс изготовление плаката?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3648" y="1268760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Наши итоги</a:t>
            </a:r>
            <a:endParaRPr lang="ru-RU" sz="40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12352">
            <a:off x="6953375" y="690375"/>
            <a:ext cx="1336923" cy="18646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88116">
            <a:off x="5370313" y="586355"/>
            <a:ext cx="1467189" cy="2072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637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adfbdd6a9969bf37eab284affd8159913618b5"/>
</p:tagLst>
</file>

<file path=ppt/theme/theme1.xml><?xml version="1.0" encoding="utf-8"?>
<a:theme xmlns:a="http://schemas.openxmlformats.org/drawingml/2006/main" name="Тема Office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</TotalTime>
  <Words>138</Words>
  <Application>Microsoft Office PowerPoint</Application>
  <PresentationFormat>Экран (4:3)</PresentationFormat>
  <Paragraphs>75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Monotype Corsiva</vt:lpstr>
      <vt:lpstr>Times New Roman</vt:lpstr>
      <vt:lpstr>Wingdings</vt:lpstr>
      <vt:lpstr>Тема Office</vt:lpstr>
      <vt:lpstr>«По страницам журналов»</vt:lpstr>
      <vt:lpstr>Презентация PowerPoint</vt:lpstr>
      <vt:lpstr>Презентация PowerPoint</vt:lpstr>
      <vt:lpstr>Виды журналов</vt:lpstr>
      <vt:lpstr>Физкультминутка</vt:lpstr>
      <vt:lpstr>Разгадаем кроссворд</vt:lpstr>
      <vt:lpstr>Изготовление плаката</vt:lpstr>
      <vt:lpstr>Игра «Кто быстрее?»</vt:lpstr>
      <vt:lpstr>— С какими журналами вы познакомились? — Какие из них вам были известны? — Интересен ли был процесс изготовление плаката?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«Литературное чтение 3»</dc:title>
  <dc:creator>Ольга Михайловна</dc:creator>
  <cp:lastModifiedBy>Лейсан</cp:lastModifiedBy>
  <cp:revision>14</cp:revision>
  <dcterms:created xsi:type="dcterms:W3CDTF">2014-11-15T21:02:33Z</dcterms:created>
  <dcterms:modified xsi:type="dcterms:W3CDTF">2022-03-09T18:02:24Z</dcterms:modified>
</cp:coreProperties>
</file>