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</p:sldIdLst>
  <p:sldSz cx="12192000" cy="6858000"/>
  <p:notesSz cx="6797675" cy="9926638"/>
  <p:custDataLst>
    <p:tags r:id="rId3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986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40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4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3603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272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3208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450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190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98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718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573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738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94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363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145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23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966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425ADC9-D18A-4DB4-B7A7-6C43025B4137}" type="datetimeFigureOut">
              <a:rPr lang="ru-RU" smtClean="0"/>
              <a:pPr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0A850AA-E04C-4A31-8636-9BF19436C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761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4476560"/>
          </a:xfrm>
        </p:spPr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«Применение нефтепродуктов </a:t>
            </a:r>
            <a:r>
              <a:rPr lang="en-US" dirty="0" smtClean="0">
                <a:latin typeface="Bookman Old Style" pitchFamily="18" charset="0"/>
              </a:rPr>
              <a:t/>
            </a:r>
            <a:br>
              <a:rPr lang="en-US" dirty="0" smtClean="0">
                <a:latin typeface="Bookman Old Style" pitchFamily="18" charset="0"/>
              </a:rPr>
            </a:br>
            <a:r>
              <a:rPr lang="ru-RU" dirty="0" smtClean="0">
                <a:latin typeface="Bookman Old Style" pitchFamily="18" charset="0"/>
              </a:rPr>
              <a:t>в </a:t>
            </a:r>
            <a:r>
              <a:rPr lang="en-US" dirty="0" smtClean="0">
                <a:latin typeface="Bookman Old Style" pitchFamily="18" charset="0"/>
              </a:rPr>
              <a:t>xxi</a:t>
            </a:r>
            <a:r>
              <a:rPr lang="ru-RU" dirty="0" smtClean="0">
                <a:latin typeface="Bookman Old Style" pitchFamily="18" charset="0"/>
              </a:rPr>
              <a:t> веке»</a:t>
            </a:r>
            <a:r>
              <a:rPr lang="en-US" dirty="0" smtClean="0">
                <a:latin typeface="Bookman Old Style" pitchFamily="18" charset="0"/>
              </a:rPr>
              <a:t/>
            </a:r>
            <a:br>
              <a:rPr lang="en-US" dirty="0" smtClean="0">
                <a:latin typeface="Bookman Old Style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7757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897109"/>
          </a:xfrm>
        </p:spPr>
        <p:txBody>
          <a:bodyPr>
            <a:normAutofit/>
          </a:bodyPr>
          <a:lstStyle/>
          <a:p>
            <a:r>
              <a:rPr lang="ru-RU" dirty="0">
                <a:latin typeface="Bookman Old Style" pitchFamily="18" charset="0"/>
              </a:rPr>
              <a:t>Первые пять видов нефтепродуктов являются топливом. А мазут перерабатывают для получения: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019471"/>
            <a:ext cx="9144000" cy="165576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51297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Bookman Old Style" pitchFamily="18" charset="0"/>
              </a:rPr>
              <a:t>парафин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50272"/>
            <a:ext cx="5150967" cy="447543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168" y="1750272"/>
            <a:ext cx="5962780" cy="4475430"/>
          </a:xfrm>
        </p:spPr>
      </p:pic>
    </p:spTree>
    <p:extLst>
      <p:ext uri="{BB962C8B-B14F-4D97-AF65-F5344CB8AC3E}">
        <p14:creationId xmlns:p14="http://schemas.microsoft.com/office/powerpoint/2010/main" val="14523465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Bookman Old Style" pitchFamily="18" charset="0"/>
              </a:rPr>
              <a:t>битум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5817418" cy="43599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418" y="1690688"/>
            <a:ext cx="5558062" cy="4359916"/>
          </a:xfrm>
        </p:spPr>
      </p:pic>
    </p:spTree>
    <p:extLst>
      <p:ext uri="{BB962C8B-B14F-4D97-AF65-F5344CB8AC3E}">
        <p14:creationId xmlns:p14="http://schemas.microsoft.com/office/powerpoint/2010/main" val="34625855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418" y="368809"/>
            <a:ext cx="10364451" cy="1596177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Bookman Old Style" pitchFamily="18" charset="0"/>
              </a:rPr>
              <a:t>жидкое котельное топливо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89" y="1825625"/>
            <a:ext cx="5679303" cy="435133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393" y="1964987"/>
            <a:ext cx="6329470" cy="4211975"/>
          </a:xfrm>
        </p:spPr>
      </p:pic>
    </p:spTree>
    <p:extLst>
      <p:ext uri="{BB962C8B-B14F-4D97-AF65-F5344CB8AC3E}">
        <p14:creationId xmlns:p14="http://schemas.microsoft.com/office/powerpoint/2010/main" val="27353190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Bookman Old Style" pitchFamily="18" charset="0"/>
              </a:rPr>
              <a:t>Различные топливные масла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17" y="2067111"/>
            <a:ext cx="5266219" cy="394458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986" y="2067111"/>
            <a:ext cx="5240813" cy="3944582"/>
          </a:xfrm>
        </p:spPr>
      </p:pic>
    </p:spTree>
    <p:extLst>
      <p:ext uri="{BB962C8B-B14F-4D97-AF65-F5344CB8AC3E}">
        <p14:creationId xmlns:p14="http://schemas.microsoft.com/office/powerpoint/2010/main" val="27335565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082" y="457201"/>
            <a:ext cx="7532215" cy="54117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7472" y="457201"/>
            <a:ext cx="4245611" cy="5411787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6000" dirty="0">
                <a:latin typeface="Bookman Old Style" pitchFamily="18" charset="0"/>
              </a:rPr>
              <a:t>При смешивании битума с минеральными веществами получается асфальт (асфальтобетон), используемый в качестве дорожного покрытия.</a:t>
            </a:r>
          </a:p>
        </p:txBody>
      </p:sp>
    </p:spTree>
    <p:extLst>
      <p:ext uri="{BB962C8B-B14F-4D97-AF65-F5344CB8AC3E}">
        <p14:creationId xmlns:p14="http://schemas.microsoft.com/office/powerpoint/2010/main" val="93353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Bookman Old Style" pitchFamily="18" charset="0"/>
              </a:rPr>
              <a:t>Из нефти выпускают широкий ассортимент смазочных материалов</a:t>
            </a:r>
            <a:r>
              <a:rPr lang="ru-RU" dirty="0"/>
              <a:t>: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101" y="739809"/>
            <a:ext cx="5417102" cy="223685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800" dirty="0">
                <a:latin typeface="Bookman Old Style" pitchFamily="18" charset="0"/>
              </a:rPr>
              <a:t>смазочное масло;</a:t>
            </a:r>
          </a:p>
          <a:p>
            <a:r>
              <a:rPr lang="ru-RU" sz="2800" dirty="0">
                <a:latin typeface="Bookman Old Style" pitchFamily="18" charset="0"/>
              </a:rPr>
              <a:t>электроизоляционное масло;</a:t>
            </a:r>
          </a:p>
          <a:p>
            <a:r>
              <a:rPr lang="ru-RU" sz="2800" dirty="0">
                <a:latin typeface="Bookman Old Style" pitchFamily="18" charset="0"/>
              </a:rPr>
              <a:t>гидравлическое масло;</a:t>
            </a:r>
          </a:p>
          <a:p>
            <a:r>
              <a:rPr lang="ru-RU" sz="2800" dirty="0">
                <a:latin typeface="Bookman Old Style" pitchFamily="18" charset="0"/>
              </a:rPr>
              <a:t>пластичную смазку;</a:t>
            </a:r>
          </a:p>
          <a:p>
            <a:r>
              <a:rPr lang="ru-RU" sz="2800" dirty="0">
                <a:latin typeface="Bookman Old Style" pitchFamily="18" charset="0"/>
              </a:rPr>
              <a:t>смазочно-охлаждающую жидкость;</a:t>
            </a:r>
          </a:p>
          <a:p>
            <a:r>
              <a:rPr lang="ru-RU" sz="2800" dirty="0">
                <a:latin typeface="Bookman Old Style" pitchFamily="18" charset="0"/>
              </a:rPr>
              <a:t>вазелин.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101" y="3091656"/>
            <a:ext cx="5417102" cy="360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94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938" y="609599"/>
            <a:ext cx="7408562" cy="518159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3579" y="609599"/>
            <a:ext cx="3935689" cy="5181600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>
                <a:latin typeface="Bookman Old Style" pitchFamily="18" charset="0"/>
              </a:rPr>
              <a:t>Масла, получаемые из нефти, идут на приготовление мазей и кремов.</a:t>
            </a:r>
          </a:p>
          <a:p>
            <a:r>
              <a:rPr lang="ru-RU" sz="8000" dirty="0">
                <a:latin typeface="Bookman Old Style" pitchFamily="18" charset="0"/>
              </a:rPr>
              <a:t>Оставшийся после перегонки нефти концентрат называется гудроном. Он идет на дорожные и строительные покрытия.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721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723917"/>
          </a:xfrm>
        </p:spPr>
        <p:txBody>
          <a:bodyPr>
            <a:noAutofit/>
          </a:bodyPr>
          <a:lstStyle/>
          <a:p>
            <a:r>
              <a:rPr lang="ru-RU" sz="5400" dirty="0">
                <a:latin typeface="Bookman Old Style" pitchFamily="18" charset="0"/>
              </a:rPr>
              <a:t>Вторичная переработка нефти включает в себя изменение структуры ее компонентов - углеводородов. Она дает сырье, из которого получают:</a:t>
            </a:r>
          </a:p>
        </p:txBody>
      </p:sp>
    </p:spTree>
    <p:extLst>
      <p:ext uri="{BB962C8B-B14F-4D97-AF65-F5344CB8AC3E}">
        <p14:creationId xmlns:p14="http://schemas.microsoft.com/office/powerpoint/2010/main" val="124956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Bookman Old Style" pitchFamily="18" charset="0"/>
              </a:rPr>
              <a:t>синтетические каучуки и резины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6" y="2190396"/>
            <a:ext cx="5487024" cy="40052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2214694"/>
            <a:ext cx="4471505" cy="3912566"/>
          </a:xfrm>
        </p:spPr>
      </p:pic>
    </p:spTree>
    <p:extLst>
      <p:ext uri="{BB962C8B-B14F-4D97-AF65-F5344CB8AC3E}">
        <p14:creationId xmlns:p14="http://schemas.microsoft.com/office/powerpoint/2010/main" val="10303229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27112"/>
            <a:ext cx="9144000" cy="943033"/>
          </a:xfrm>
        </p:spPr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нефть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117915"/>
              </p:ext>
            </p:extLst>
          </p:nvPr>
        </p:nvGraphicFramePr>
        <p:xfrm>
          <a:off x="4650260" y="1709198"/>
          <a:ext cx="7175157" cy="4800404"/>
        </p:xfrm>
        <a:graphic>
          <a:graphicData uri="http://schemas.openxmlformats.org/drawingml/2006/table">
            <a:tbl>
              <a:tblPr/>
              <a:tblGrid>
                <a:gridCol w="7175157"/>
              </a:tblGrid>
              <a:tr h="4800404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Нефть дает тепло и свет –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Ей замены просто нет.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Делают из нефти много: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И асфальтные дороги,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И костюмы, и рубашки,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Удивительные чашки!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Вспомните, как тепловоз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Вас когда-то к морю вез…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В его топках нефть горела,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А без нефти что за дело?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И не даром в нашем крае,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Всяк нефтяник это знает, 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С нетерпением ее ждут,</a:t>
                      </a:r>
                      <a:br>
                        <a:rPr lang="ru-RU" dirty="0">
                          <a:effectLst/>
                          <a:latin typeface="Bookman Old Style" pitchFamily="18" charset="0"/>
                        </a:rPr>
                      </a:br>
                      <a:r>
                        <a:rPr lang="ru-RU" dirty="0">
                          <a:effectLst/>
                          <a:latin typeface="Bookman Old Style" pitchFamily="18" charset="0"/>
                        </a:rPr>
                        <a:t>Черным золотом зовут.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17500" y="3803878"/>
            <a:ext cx="184731" cy="21544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rgbClr val="40404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Ректификационные колон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10" y="1876197"/>
            <a:ext cx="32575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0719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Bookman Old Style" pitchFamily="18" charset="0"/>
              </a:rPr>
              <a:t>синтетические ткани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231" y="2020871"/>
            <a:ext cx="4319080" cy="431908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767" y="2020871"/>
            <a:ext cx="5654949" cy="4235753"/>
          </a:xfrm>
        </p:spPr>
      </p:pic>
    </p:spTree>
    <p:extLst>
      <p:ext uri="{BB962C8B-B14F-4D97-AF65-F5344CB8AC3E}">
        <p14:creationId xmlns:p14="http://schemas.microsoft.com/office/powerpoint/2010/main" val="2675044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5223"/>
            <a:ext cx="12192000" cy="6874466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606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9" y="618517"/>
            <a:ext cx="11025307" cy="1596177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Bookman Old Style" pitchFamily="18" charset="0"/>
              </a:rPr>
              <a:t>Моющие средства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75" y="2173908"/>
            <a:ext cx="5258425" cy="392359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02453"/>
            <a:ext cx="5106026" cy="3891064"/>
          </a:xfrm>
        </p:spPr>
      </p:pic>
    </p:spTree>
    <p:extLst>
      <p:ext uri="{BB962C8B-B14F-4D97-AF65-F5344CB8AC3E}">
        <p14:creationId xmlns:p14="http://schemas.microsoft.com/office/powerpoint/2010/main" val="2987363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Bookman Old Style" pitchFamily="18" charset="0"/>
              </a:rPr>
              <a:t>растворители, краски и лаки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31" y="1951308"/>
            <a:ext cx="6968407" cy="380511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931" y="1951308"/>
            <a:ext cx="4566141" cy="3805117"/>
          </a:xfrm>
        </p:spPr>
      </p:pic>
    </p:spTree>
    <p:extLst>
      <p:ext uri="{BB962C8B-B14F-4D97-AF65-F5344CB8AC3E}">
        <p14:creationId xmlns:p14="http://schemas.microsoft.com/office/powerpoint/2010/main" val="818873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Bookman Old Style" pitchFamily="18" charset="0"/>
              </a:rPr>
              <a:t>красители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604" y="2214695"/>
            <a:ext cx="5163347" cy="386752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36" y="2214694"/>
            <a:ext cx="5967041" cy="3867527"/>
          </a:xfrm>
        </p:spPr>
      </p:pic>
    </p:spTree>
    <p:extLst>
      <p:ext uri="{BB962C8B-B14F-4D97-AF65-F5344CB8AC3E}">
        <p14:creationId xmlns:p14="http://schemas.microsoft.com/office/powerpoint/2010/main" val="16248634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Bookman Old Style" pitchFamily="18" charset="0"/>
              </a:rPr>
              <a:t>удобрения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17" y="2166551"/>
            <a:ext cx="4946191" cy="41758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208" y="2166551"/>
            <a:ext cx="5575018" cy="4175883"/>
          </a:xfrm>
        </p:spPr>
      </p:pic>
    </p:spTree>
    <p:extLst>
      <p:ext uri="{BB962C8B-B14F-4D97-AF65-F5344CB8AC3E}">
        <p14:creationId xmlns:p14="http://schemas.microsoft.com/office/powerpoint/2010/main" val="28240433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latin typeface="Bookman Old Style" pitchFamily="18" charset="0"/>
              </a:rPr>
              <a:t>ядохимикаты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14694"/>
            <a:ext cx="5686874" cy="409454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874" y="2214694"/>
            <a:ext cx="6505126" cy="4094549"/>
          </a:xfrm>
        </p:spPr>
      </p:pic>
    </p:spTree>
    <p:extLst>
      <p:ext uri="{BB962C8B-B14F-4D97-AF65-F5344CB8AC3E}">
        <p14:creationId xmlns:p14="http://schemas.microsoft.com/office/powerpoint/2010/main" val="13074200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Bookman Old Style" pitchFamily="18" charset="0"/>
              </a:rPr>
              <a:t>воск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703" y="1731790"/>
            <a:ext cx="3501958" cy="453299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661" y="1731790"/>
            <a:ext cx="4509799" cy="4509799"/>
          </a:xfrm>
        </p:spPr>
      </p:pic>
    </p:spTree>
    <p:extLst>
      <p:ext uri="{BB962C8B-B14F-4D97-AF65-F5344CB8AC3E}">
        <p14:creationId xmlns:p14="http://schemas.microsoft.com/office/powerpoint/2010/main" val="168595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975" y="252919"/>
            <a:ext cx="4181519" cy="3132103"/>
          </a:xfrm>
        </p:spPr>
      </p:pic>
      <p:sp>
        <p:nvSpPr>
          <p:cNvPr id="5" name="Заголовок 1"/>
          <p:cNvSpPr>
            <a:spLocks noGrp="1"/>
          </p:cNvSpPr>
          <p:nvPr>
            <p:ph type="body" sz="half" idx="2"/>
          </p:nvPr>
        </p:nvSpPr>
        <p:spPr>
          <a:xfrm>
            <a:off x="350838" y="252919"/>
            <a:ext cx="4498975" cy="5538281"/>
          </a:xfrm>
        </p:spPr>
        <p:txBody>
          <a:bodyPr>
            <a:noAutofit/>
          </a:bodyPr>
          <a:lstStyle/>
          <a:p>
            <a:r>
              <a:rPr lang="ru-RU" sz="2400" dirty="0">
                <a:latin typeface="Bookman Old Style" pitchFamily="18" charset="0"/>
              </a:rPr>
              <a:t>Даже отходы переработки нефти имеют практическую ценность. Из отходов перегонки нефти производится кокс. Его используют в производстве электродов и в металлургии. А сера, которую извлекают из нефти в процессе переработки, идет на производство серной кислоты.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975" y="3444120"/>
            <a:ext cx="4181519" cy="32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4399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4553" y="648073"/>
            <a:ext cx="12386553" cy="5696463"/>
          </a:xfrm>
        </p:spPr>
        <p:txBody>
          <a:bodyPr>
            <a:noAutofit/>
          </a:bodyPr>
          <a:lstStyle/>
          <a:p>
            <a:pPr algn="ctr"/>
            <a:r>
              <a:rPr lang="ru-RU" sz="5400" dirty="0">
                <a:latin typeface="Bookman Old Style" pitchFamily="18" charset="0"/>
              </a:rPr>
              <a:t>Первичная переработка нефти - это </a:t>
            </a:r>
            <a:r>
              <a:rPr lang="ru-RU" sz="5400" dirty="0" smtClean="0">
                <a:latin typeface="Bookman Old Style" pitchFamily="18" charset="0"/>
              </a:rPr>
              <a:t>перегонка</a:t>
            </a:r>
            <a:r>
              <a:rPr lang="ru-RU" sz="5400" dirty="0">
                <a:latin typeface="Bookman Old Style" pitchFamily="18" charset="0"/>
              </a:rPr>
              <a:t>, в результате которой нефтепродукты разделяются на составные части (их называют фракциями):</a:t>
            </a:r>
          </a:p>
        </p:txBody>
      </p:sp>
    </p:spTree>
    <p:extLst>
      <p:ext uri="{BB962C8B-B14F-4D97-AF65-F5344CB8AC3E}">
        <p14:creationId xmlns:p14="http://schemas.microsoft.com/office/powerpoint/2010/main" val="526344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18517"/>
            <a:ext cx="10364451" cy="1404247"/>
          </a:xfrm>
        </p:spPr>
        <p:txBody>
          <a:bodyPr>
            <a:noAutofit/>
          </a:bodyPr>
          <a:lstStyle/>
          <a:p>
            <a:r>
              <a:rPr lang="ru-RU" sz="4800" dirty="0">
                <a:latin typeface="Bookman Old Style" pitchFamily="18" charset="0"/>
              </a:rPr>
              <a:t>сжиженный газ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145" y="1770541"/>
            <a:ext cx="6577603" cy="435133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72737"/>
            <a:ext cx="4546945" cy="454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613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Bookman Old Style" pitchFamily="18" charset="0"/>
              </a:rPr>
              <a:t>Бензины- автомобильный и авиационный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9335"/>
            <a:ext cx="5981041" cy="36852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188" y="2379335"/>
            <a:ext cx="6152557" cy="3685288"/>
          </a:xfrm>
        </p:spPr>
      </p:pic>
    </p:spTree>
    <p:extLst>
      <p:ext uri="{BB962C8B-B14F-4D97-AF65-F5344CB8AC3E}">
        <p14:creationId xmlns:p14="http://schemas.microsoft.com/office/powerpoint/2010/main" val="41956163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Bookman Old Style" pitchFamily="18" charset="0"/>
              </a:rPr>
              <a:t>Реактивное топливо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1164"/>
            <a:ext cx="6172199" cy="45907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199" y="1771164"/>
            <a:ext cx="5246544" cy="4590725"/>
          </a:xfrm>
        </p:spPr>
      </p:pic>
    </p:spTree>
    <p:extLst>
      <p:ext uri="{BB962C8B-B14F-4D97-AF65-F5344CB8AC3E}">
        <p14:creationId xmlns:p14="http://schemas.microsoft.com/office/powerpoint/2010/main" val="34947414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Bookman Old Style" pitchFamily="18" charset="0"/>
              </a:rPr>
              <a:t>керосин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5"/>
            <a:ext cx="6193360" cy="44119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360" y="1825624"/>
            <a:ext cx="5859652" cy="4411974"/>
          </a:xfrm>
        </p:spPr>
      </p:pic>
    </p:spTree>
    <p:extLst>
      <p:ext uri="{BB962C8B-B14F-4D97-AF65-F5344CB8AC3E}">
        <p14:creationId xmlns:p14="http://schemas.microsoft.com/office/powerpoint/2010/main" val="900123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4944" y="481857"/>
            <a:ext cx="10789596" cy="1325563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Bookman Old Style" pitchFamily="18" charset="0"/>
              </a:rPr>
              <a:t>Дизельное топливо( солярка – одно и то же)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0827"/>
            <a:ext cx="3443590" cy="344359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473" y="2470827"/>
            <a:ext cx="7748077" cy="3443590"/>
          </a:xfrm>
        </p:spPr>
      </p:pic>
    </p:spTree>
    <p:extLst>
      <p:ext uri="{BB962C8B-B14F-4D97-AF65-F5344CB8AC3E}">
        <p14:creationId xmlns:p14="http://schemas.microsoft.com/office/powerpoint/2010/main" val="67082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Bookman Old Style" pitchFamily="18" charset="0"/>
              </a:rPr>
              <a:t>мазут</a:t>
            </a:r>
            <a:endParaRPr lang="ru-RU" sz="4800" dirty="0">
              <a:latin typeface="Bookman Old Style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85" y="1984442"/>
            <a:ext cx="5101973" cy="396888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588" y="1984442"/>
            <a:ext cx="6583309" cy="3968885"/>
          </a:xfrm>
        </p:spPr>
      </p:pic>
    </p:spTree>
    <p:extLst>
      <p:ext uri="{BB962C8B-B14F-4D97-AF65-F5344CB8AC3E}">
        <p14:creationId xmlns:p14="http://schemas.microsoft.com/office/powerpoint/2010/main" val="34723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1e7588fd2f365732a07fb0c52f45132ac3537a"/>
</p:tagLst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139</TotalTime>
  <Words>221</Words>
  <Application>Microsoft Office PowerPoint</Application>
  <PresentationFormat>Произвольный</PresentationFormat>
  <Paragraphs>35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Капля</vt:lpstr>
      <vt:lpstr>«Применение нефтепродуктов  в xxi веке»   </vt:lpstr>
      <vt:lpstr>нефть</vt:lpstr>
      <vt:lpstr>Первичная переработка нефти - это перегонка, в результате которой нефтепродукты разделяются на составные части (их называют фракциями):</vt:lpstr>
      <vt:lpstr>сжиженный газ</vt:lpstr>
      <vt:lpstr>Бензины- автомобильный и авиационный</vt:lpstr>
      <vt:lpstr>Реактивное топливо</vt:lpstr>
      <vt:lpstr>керосин</vt:lpstr>
      <vt:lpstr>Дизельное топливо( солярка – одно и то же)</vt:lpstr>
      <vt:lpstr>мазут</vt:lpstr>
      <vt:lpstr>Первые пять видов нефтепродуктов являются топливом. А мазут перерабатывают для получения:</vt:lpstr>
      <vt:lpstr>парафин</vt:lpstr>
      <vt:lpstr>битум</vt:lpstr>
      <vt:lpstr>жидкое котельное топливо</vt:lpstr>
      <vt:lpstr>Различные топливные масла</vt:lpstr>
      <vt:lpstr>Презентация PowerPoint</vt:lpstr>
      <vt:lpstr>Из нефти выпускают широкий ассортимент смазочных материалов:</vt:lpstr>
      <vt:lpstr>Презентация PowerPoint</vt:lpstr>
      <vt:lpstr>Вторичная переработка нефти включает в себя изменение структуры ее компонентов - углеводородов. Она дает сырье, из которого получают:</vt:lpstr>
      <vt:lpstr>синтетические каучуки и резины</vt:lpstr>
      <vt:lpstr>синтетические ткани</vt:lpstr>
      <vt:lpstr>Презентация PowerPoint</vt:lpstr>
      <vt:lpstr>Моющие средства</vt:lpstr>
      <vt:lpstr>растворители, краски и лаки</vt:lpstr>
      <vt:lpstr>красители</vt:lpstr>
      <vt:lpstr>удобрения</vt:lpstr>
      <vt:lpstr>ядохимикаты</vt:lpstr>
      <vt:lpstr>воск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нефть</dc:title>
  <dc:creator>1</dc:creator>
  <cp:lastModifiedBy>Tarasova</cp:lastModifiedBy>
  <cp:revision>19</cp:revision>
  <cp:lastPrinted>2021-03-12T02:44:43Z</cp:lastPrinted>
  <dcterms:created xsi:type="dcterms:W3CDTF">2014-12-08T15:55:49Z</dcterms:created>
  <dcterms:modified xsi:type="dcterms:W3CDTF">2021-03-15T02:50:06Z</dcterms:modified>
</cp:coreProperties>
</file>