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4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50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9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5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28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41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046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259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69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312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FDFB4-985E-4D9D-A764-080189AE7B9C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211CF-686D-4175-A51E-C31A9F9E04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7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3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6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61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9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FFC000"/>
      </a:lt2>
      <a:accent1>
        <a:srgbClr val="ED7D31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ороздки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2022-04-04T17:13:23Z</dcterms:created>
  <dcterms:modified xsi:type="dcterms:W3CDTF">2022-04-04T17:16:55Z</dcterms:modified>
</cp:coreProperties>
</file>