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4" r:id="rId4"/>
    <p:sldId id="256" r:id="rId5"/>
    <p:sldId id="257" r:id="rId6"/>
    <p:sldId id="269" r:id="rId7"/>
    <p:sldId id="258" r:id="rId8"/>
    <p:sldId id="259" r:id="rId9"/>
    <p:sldId id="268" r:id="rId10"/>
    <p:sldId id="262" r:id="rId11"/>
    <p:sldId id="270" r:id="rId12"/>
    <p:sldId id="267" r:id="rId13"/>
    <p:sldId id="266" r:id="rId14"/>
    <p:sldId id="275" r:id="rId15"/>
    <p:sldId id="276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l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совет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тему</a:t>
            </a:r>
            <a:r>
              <a:rPr lang="ru-RU" sz="32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3200" b="1" i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привычки к ЗОЖ и безопасности жизнедеятельности у детей дошкольного возраста»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http://fotoham.ru/img/picture/May/29/e13e054a930b8c110c2c36221b054c45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851642"/>
            <a:ext cx="5092007" cy="273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D:\ДОКУМЕНТЫ НОВЫЕ\Разделители- анимашки\Дети\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792088" cy="1980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829287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1143000"/>
          </a:xfrm>
        </p:spPr>
        <p:txBody>
          <a:bodyPr/>
          <a:lstStyle/>
          <a:p>
            <a:pPr lvl="0"/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Творческое задание: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разработать принципы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радостной физкультуры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29698" name="Picture 2" descr="http://gdou70.ru/images/gallery/kartinki/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072054"/>
            <a:ext cx="4992489" cy="3617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576" y="31409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обдумывание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минуты</a:t>
            </a:r>
            <a:endParaRPr lang="ru-RU" dirty="0"/>
          </a:p>
        </p:txBody>
      </p:sp>
      <p:pic>
        <p:nvPicPr>
          <p:cNvPr id="6" name="Picture 3" descr="D:\ДОКУМЕНТЫ НОВЫЕ\Разделители- анимашки\Дети\8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3408"/>
            <a:ext cx="1229967" cy="19168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06090"/>
          </a:xfrm>
        </p:spPr>
        <p:txBody>
          <a:bodyPr/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Принципы «Радостной физкультуры»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5544616"/>
          </a:xfrm>
        </p:spPr>
        <p:txBody>
          <a:bodyPr/>
          <a:lstStyle/>
          <a:p>
            <a:pPr lvl="0">
              <a:buNone/>
            </a:pPr>
            <a:endParaRPr lang="ru-RU" sz="4000" b="1" i="1" dirty="0" smtClean="0"/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Каждое занятие – новая игра или путешествие в страну Физкультуры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Физкультурная разминка - это сюжетный и соревновательный комплекс. Дозировка осуществляется с учетом групп здоровья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Планирование занятий должно носить тематический характер и учитывать интерес детей и времена года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на занятии высокохудожественное и образное слово, музыку, а также театрализацию («Ты – кошечка, ты - слонёнок…», а так же костюмы, шапочки и т.п.)</a:t>
            </a:r>
          </a:p>
          <a:p>
            <a:pPr lvl="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Каждое занятие – это встреча с новым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63408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Закончить пословицы о здоровье</a:t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(совместное задание)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8" name="Picture 2" descr="http://fs00.infourok.ru/images/doc/248/253017/hello_html_m7d5b3c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934" y="692696"/>
            <a:ext cx="2505066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1124744"/>
            <a:ext cx="8892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Чистота – </a:t>
            </a:r>
            <a:r>
              <a:rPr lang="ru-RU" dirty="0" smtClean="0"/>
              <a:t>                                                                                    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1124744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залог здоровья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844824"/>
            <a:ext cx="36359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Здоровье дороже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1844824"/>
            <a:ext cx="1439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золота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2492896"/>
            <a:ext cx="2727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Чисто жить -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2492896"/>
            <a:ext cx="3076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здоровым быть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3068960"/>
            <a:ext cx="4302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200" dirty="0" smtClean="0"/>
              <a:t>Здоровье в порядке -  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3068960"/>
            <a:ext cx="33441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спасибо зарядке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3717032"/>
            <a:ext cx="54425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Если хочешь быть здоров – 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3717032"/>
            <a:ext cx="21002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закаляйся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4437112"/>
            <a:ext cx="47259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 платье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снову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16016" y="4437112"/>
            <a:ext cx="41889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здоровье смолоду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5157192"/>
            <a:ext cx="38218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здоровье - 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652120" y="5949280"/>
            <a:ext cx="2521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все! 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44824"/>
            <a:ext cx="8229600" cy="1143000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«Мозговой анализ» -</a:t>
            </a:r>
            <a:r>
              <a:rPr lang="ru-RU" b="1" i="1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Педагогические ситуации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842" name="Picture 2" descr="http://fs00.infourok.ru/images/doc/162/187349/hello_html_m359fd96c.p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768348"/>
            <a:ext cx="2079104" cy="1663285"/>
          </a:xfrm>
          <a:prstGeom prst="rect">
            <a:avLst/>
          </a:prstGeom>
          <a:noFill/>
        </p:spPr>
      </p:pic>
      <p:pic>
        <p:nvPicPr>
          <p:cNvPr id="5" name="Picture 2" descr="http://www.playcast.ru/uploads/2015/08/08/14614540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67221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«Закончи предложение»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Сегодня мы узнали о…..</a:t>
            </a:r>
          </a:p>
          <a:p>
            <a:r>
              <a:rPr lang="ru-RU" dirty="0" smtClean="0"/>
              <a:t>2) Я запомнила …..</a:t>
            </a:r>
          </a:p>
          <a:p>
            <a:r>
              <a:rPr lang="ru-RU" dirty="0" smtClean="0"/>
              <a:t>3) Мне было интересно….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713726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Проект решения педагогического совета №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Продолжить уделять большое внимание укреплению здоровья воспитанников через рациональное использование </a:t>
            </a:r>
            <a:r>
              <a:rPr lang="ru-RU" sz="1200" dirty="0" err="1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здоровьесберегающих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технологий и приобщения к здоровому образу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жизни.</a:t>
            </a: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Ответственные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воспитатели. Срок: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постоянно)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Дополнить</a:t>
            </a: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физкультурные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уголки: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**интересным иллюстративным материалом для ознакомления детей с видами спорта и другой интересной информацией по ЗОЖ;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**регулярно пополнять уголки нетрадиционными пособиями, атрибутами для физкультурно-оздоровительной работы с детьми.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документацию: Картотекой прогулок;</a:t>
            </a: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Картотекой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различных игр, проводимых в группе, на прогулке;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**Комплексами: «Утренняя гимнастика», «Динамический 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час»</a:t>
            </a:r>
            <a:r>
              <a:rPr lang="ru-RU" sz="1200" dirty="0" smtClean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Ответственные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воспитатели. Срок</a:t>
            </a:r>
            <a:r>
              <a:rPr lang="ru-RU" sz="120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120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1.04.2022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.)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3.Следовать рекомендациям, представленных в справке по материалам тематического контроля №2 «Обеспечение оздоровительной направленности и физического развития детей путем активного проведения прогулок».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Ответственные: воспитатели. Срок: постоянно.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Продолжать пропагандировать здоровый образ жизни среди родителей через различные формы работы: родительские собрания, уголки здоровья, информационные стенды, буклеты, памятки, беседы, консультации, развлечения с участием родителей и т.д.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Ответственные: воспитатели. Срок: в течение года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14160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krasnoznamenskdou4.edumsko.ru/images/users-files/krasnoznamenskdou4/fizkultura/471979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190"/>
            <a:ext cx="8700120" cy="6383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Цель</a:t>
            </a:r>
            <a:r>
              <a:rPr lang="ru-RU" sz="2000" dirty="0"/>
              <a:t>: поиск путей оптимизации создания условий для совершенствования физкультурно-оздоровительной работы в ДОУ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Задачи:</a:t>
            </a:r>
            <a:br>
              <a:rPr lang="ru-RU" sz="2000" dirty="0"/>
            </a:br>
            <a:r>
              <a:rPr lang="ru-RU" sz="2000" dirty="0"/>
              <a:t>1. Систематизировать физкультурно-оздоровительную работу в ДОУ.</a:t>
            </a:r>
            <a:br>
              <a:rPr lang="ru-RU" sz="2000" dirty="0"/>
            </a:br>
            <a:r>
              <a:rPr lang="ru-RU" sz="2000" dirty="0"/>
              <a:t>2. Расширить знания педагогов с учетом современных требований и социальных изменений по формированию основ физического воспитания и здорового образа жизни.</a:t>
            </a:r>
            <a:br>
              <a:rPr lang="ru-RU" sz="2000" dirty="0"/>
            </a:br>
            <a:r>
              <a:rPr lang="ru-RU" sz="2000" dirty="0"/>
              <a:t>3. Развить творческий потенциал педагогов.</a:t>
            </a:r>
            <a:br>
              <a:rPr lang="ru-RU" sz="2000" dirty="0"/>
            </a:br>
            <a:r>
              <a:rPr lang="ru-RU" sz="2000" dirty="0"/>
              <a:t>4. Поиск эффективных форм, использование инновационных подходов и новых технологий при организации физкультурно-оздоровительной работы в ДОУ.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17454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Повестка </a:t>
            </a:r>
            <a:r>
              <a:rPr lang="ru-RU" dirty="0" smtClean="0"/>
              <a:t>дня педагогического совета: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Вступительное слово по теме педсовета –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Кундеренко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Т.А.-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и.о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заведующего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Об исполнении решения предыдущего педсовета, старший воспитатель Смоленцева М.А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«Анализ состояния здоровья воспитанников МКДОУ «Детский сад №8, оздоровительные мероприятия, проводимые в ДОУ», медсестра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Кундеренко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Итоги тематической проверки, старший воспитатель Смоленцева М.А.,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Опыт работы по теме: «Использование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технологий в работе учителя-логопеда»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Жеребцова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Ю.Я.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Деловая игра. Проводит старший воспитатель Смоленцева М.А.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Проект решения педагогического совета.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Организационные вопросы.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63041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практикум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физкультурно-оздоровительной деятельности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/>
              <a:t>(в форме деловой игры)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http://fotoham.ru/img/picture/May/29/e13e054a930b8c110c2c36221b054c45/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851642"/>
            <a:ext cx="5092007" cy="273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D:\ДОКУМЕНТЫ НОВЫЕ\Разделители- анимашки\Дети\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792088" cy="19802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3671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адачи физического воспитания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rostochek190.ucoz.ru/_si/0/240355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924944"/>
            <a:ext cx="3810000" cy="3810000"/>
          </a:xfrm>
          <a:prstGeom prst="rect">
            <a:avLst/>
          </a:prstGeom>
          <a:noFill/>
        </p:spPr>
      </p:pic>
      <p:pic>
        <p:nvPicPr>
          <p:cNvPr id="1027" name="Picture 3" descr="D:\ДОКУМЕНТЫ НОВЫЕ\Разделители- анимашки\Дети\8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1008112" cy="17473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/>
          <a:lstStyle/>
          <a:p>
            <a:r>
              <a:rPr lang="ru-RU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Оздоровительные</a:t>
            </a:r>
            <a:r>
              <a:rPr lang="ru-RU" sz="2000" i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2000" i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охрана жизни и укрепления здоровья детей, содействие правильному физическому и психическому развитию детского организма, повышение умственной и физической работоспособности.</a:t>
            </a:r>
            <a:endParaRPr lang="ru-RU" sz="20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Развивающие: </a:t>
            </a:r>
            <a:r>
              <a:rPr lang="ru-RU" sz="2000" i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развитие движений, формирование двигательных навыков и физических качеств (ловкость, быстрота, сила, выносливость) формирование правильной осанки.</a:t>
            </a:r>
            <a:endParaRPr lang="ru-RU" sz="20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Образовательные: </a:t>
            </a:r>
            <a:r>
              <a:rPr lang="ru-RU" sz="2000" i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обогащение детей знаниями о своем организме, здоровье, о путях его укрепления, сохранения</a:t>
            </a:r>
            <a:r>
              <a:rPr lang="ru-RU" sz="2000" i="1" dirty="0" smtClean="0"/>
              <a:t>.</a:t>
            </a:r>
            <a:endParaRPr lang="ru-RU" sz="20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r>
              <a:rPr lang="ru-RU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Воспитательные: </a:t>
            </a:r>
            <a:r>
              <a:rPr lang="ru-RU" sz="2000" i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воспитание положительных черт характера (смелость, решительность, настойчивость, </a:t>
            </a:r>
            <a:endParaRPr lang="ru-RU" sz="20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67944" y="4149080"/>
            <a:ext cx="48965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tx2"/>
                </a:solidFill>
              </a:rPr>
              <a:t>взаимопомощь), волевых качеств (сила воли, умение побеждать и проигрывать), формирование привычки к здоровому образу жизни, желания заниматься физической культурой.</a:t>
            </a:r>
            <a:endParaRPr lang="ru-RU" sz="2000" dirty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852936"/>
            <a:ext cx="6635080" cy="151216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пальчиковые игры от каждой команды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http://dsad85.tom.ru/sites/default/files/images/7/8/___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86249"/>
            <a:ext cx="2247900" cy="2571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Бабоч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168049">
            <a:off x="7759000" y="3903974"/>
            <a:ext cx="962025" cy="762000"/>
          </a:xfrm>
          <a:prstGeom prst="rect">
            <a:avLst/>
          </a:prstGeom>
          <a:noFill/>
        </p:spPr>
      </p:pic>
      <p:pic>
        <p:nvPicPr>
          <p:cNvPr id="11268" name="Picture 4" descr="Бабочк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95849">
            <a:off x="6099154" y="4243066"/>
            <a:ext cx="847725" cy="762000"/>
          </a:xfrm>
          <a:prstGeom prst="rect">
            <a:avLst/>
          </a:prstGeom>
          <a:noFill/>
        </p:spPr>
      </p:pic>
      <p:pic>
        <p:nvPicPr>
          <p:cNvPr id="11276" name="Picture 12" descr="http://ihappymama.ru/wp-content/uploads/2015/10/nazvaniya-paltse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982185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мудрых мыслей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0" name="Picture 2" descr="http://img.espicture.ru/2/zaryadka-kartinki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743122"/>
            <a:ext cx="3592463" cy="2915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5" descr="http://content.foto.mail.ru/mail/lena29062/_animated/i-258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1279525" cy="1512168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619672" y="1772816"/>
            <a:ext cx="56886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рочитать и выразить своё мнение о том, что на них написано. Сказать, согласны вы с этим афоризмом или нет. И почему? Как вы понимаете этот афоризм?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варианта </a:t>
            </a: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физминутки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каждой команды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0" name="Picture 2" descr="http://www.vesberdsk.ru/upload/companies/93808/news/21506/%D0%BA%20%D0%BF%D1%80%D0%B8%D0%B3%D0%BB%D0%B0%D1%88%D0%B5%D0%BD%D0%B8%D1%8E%20%D0%BD%D0%B0%20%D0%BF%D1%80%D0%BE%D0%B2%D0%BE%D0%B4%D1%8B%20%D0%B7%D0%B8%D0%BC%D1%8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672408" cy="2621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1" name="Picture 3" descr="D:\ДОКУМЕНТЫ НОВЫЕ\Разделители- анимашки\Уже скаченные смайлики\111398845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2656"/>
            <a:ext cx="2381250" cy="2381250"/>
          </a:xfrm>
          <a:prstGeom prst="rect">
            <a:avLst/>
          </a:prstGeom>
          <a:noFill/>
        </p:spPr>
      </p:pic>
      <p:pic>
        <p:nvPicPr>
          <p:cNvPr id="9218" name="Picture 2" descr="https://files.prezentacii.org/15/05/2318/data/pres/s3s410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2705" y="476672"/>
            <a:ext cx="1586071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 13">
      <a:dk1>
        <a:srgbClr val="000000"/>
      </a:dk1>
      <a:lt1>
        <a:srgbClr val="CBF0FF"/>
      </a:lt1>
      <a:dk2>
        <a:srgbClr val="00295B"/>
      </a:dk2>
      <a:lt2>
        <a:srgbClr val="808080"/>
      </a:lt2>
      <a:accent1>
        <a:srgbClr val="6DC9EE"/>
      </a:accent1>
      <a:accent2>
        <a:srgbClr val="CCCCFF"/>
      </a:accent2>
      <a:accent3>
        <a:srgbClr val="E2F6FF"/>
      </a:accent3>
      <a:accent4>
        <a:srgbClr val="000000"/>
      </a:accent4>
      <a:accent5>
        <a:srgbClr val="BAE1F5"/>
      </a:accent5>
      <a:accent6>
        <a:srgbClr val="B9B9E7"/>
      </a:accent6>
      <a:hlink>
        <a:srgbClr val="3333CC"/>
      </a:hlink>
      <a:folHlink>
        <a:srgbClr val="AF67FF"/>
      </a:folHlink>
    </a:clrScheme>
    <a:fontScheme name="Тема Offi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CBF0FF"/>
        </a:lt1>
        <a:dk2>
          <a:srgbClr val="00295B"/>
        </a:dk2>
        <a:lt2>
          <a:srgbClr val="808080"/>
        </a:lt2>
        <a:accent1>
          <a:srgbClr val="6DC9EE"/>
        </a:accent1>
        <a:accent2>
          <a:srgbClr val="CCCCFF"/>
        </a:accent2>
        <a:accent3>
          <a:srgbClr val="E2F6FF"/>
        </a:accent3>
        <a:accent4>
          <a:srgbClr val="000000"/>
        </a:accent4>
        <a:accent5>
          <a:srgbClr val="BAE1F5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Оптический</Template>
  <TotalTime>501</TotalTime>
  <Words>565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Педагогический совет на тему: «Формирование привычки к ЗОЖ и безопасности жизнедеятельности у детей дошкольного возраста»  </vt:lpstr>
      <vt:lpstr>             Цель: поиск путей оптимизации создания условий для совершенствования физкультурно-оздоровительной работы в ДОУ.  Задачи: 1. Систематизировать физкультурно-оздоровительную работу в ДОУ. 2. Расширить знания педагогов с учетом современных требований и социальных изменений по формированию основ физического воспитания и здорового образа жизни. 3. Развить творческий потенциал педагогов. 4. Поиск эффективных форм, использование инновационных подходов и новых технологий при организации физкультурно-оздоровительной работы в ДОУ. </vt:lpstr>
      <vt:lpstr>Повестка дня педагогического совета:</vt:lpstr>
      <vt:lpstr>Педагогический практикум  по физкультурно-оздоровительной деятельности   (в форме деловой игры) </vt:lpstr>
      <vt:lpstr>Задачи физического воспитания</vt:lpstr>
      <vt:lpstr>Презентация PowerPoint</vt:lpstr>
      <vt:lpstr>Две пальчиковые игры от каждой команды</vt:lpstr>
      <vt:lpstr>В мире мудрых мыслей</vt:lpstr>
      <vt:lpstr>Два варианта физминутки от каждой команды</vt:lpstr>
      <vt:lpstr>Творческое задание: разработать принципы радостной физкультуры </vt:lpstr>
      <vt:lpstr>Принципы «Радостной физкультуры» </vt:lpstr>
      <vt:lpstr>Закончить пословицы о здоровье (совместное задание)</vt:lpstr>
      <vt:lpstr>«Мозговой анализ» -   Педагогические ситуации </vt:lpstr>
      <vt:lpstr>Рефлексия «Закончи предложение»</vt:lpstr>
      <vt:lpstr>Проект решения педагогического совета № 3.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практикум  по физической культуре   (в форме деловой игры)</dc:title>
  <dc:creator>Ирина</dc:creator>
  <cp:lastModifiedBy>User-3</cp:lastModifiedBy>
  <cp:revision>37</cp:revision>
  <dcterms:created xsi:type="dcterms:W3CDTF">2015-11-16T20:27:30Z</dcterms:created>
  <dcterms:modified xsi:type="dcterms:W3CDTF">2022-04-04T04:42:13Z</dcterms:modified>
</cp:coreProperties>
</file>