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72" r:id="rId4"/>
    <p:sldId id="274" r:id="rId5"/>
    <p:sldId id="258" r:id="rId6"/>
    <p:sldId id="268" r:id="rId7"/>
    <p:sldId id="259" r:id="rId8"/>
    <p:sldId id="273" r:id="rId9"/>
    <p:sldId id="260" r:id="rId10"/>
    <p:sldId id="266" r:id="rId11"/>
    <p:sldId id="261" r:id="rId12"/>
    <p:sldId id="270" r:id="rId13"/>
    <p:sldId id="269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15.03.2022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oogle.com/url?q=http://infourok.ru/site/go?href=http://www.znaikak.ru/kakizachemnyzhnoypotreblyatperepelinieyaica.html&amp;sa=D&amp;usg=AFQjCNG28QJNU3Nma1u0uejdKcSFaPG2U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5500702"/>
            <a:ext cx="7851648" cy="1185858"/>
          </a:xfrm>
        </p:spPr>
        <p:txBody>
          <a:bodyPr>
            <a:normAutofit/>
          </a:bodyPr>
          <a:lstStyle/>
          <a:p>
            <a:r>
              <a:rPr lang="ru-RU" sz="3600" dirty="0"/>
              <a:t>Объект для наблюдения:</a:t>
            </a:r>
            <a:br>
              <a:rPr lang="ru-RU" sz="3600" dirty="0"/>
            </a:br>
            <a:r>
              <a:rPr lang="ru-RU" sz="3600" dirty="0"/>
              <a:t>«ПЕРЕПЕЛИНОЕ ЯЙЦО»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57232"/>
            <a:ext cx="4406308" cy="792088"/>
          </a:xfrm>
        </p:spPr>
        <p:txBody>
          <a:bodyPr>
            <a:noAutofit/>
          </a:bodyPr>
          <a:lstStyle/>
          <a:p>
            <a:r>
              <a:rPr lang="ru-RU" sz="2400" dirty="0"/>
              <a:t>Автор проекта: </a:t>
            </a:r>
            <a:br>
              <a:rPr lang="ru-RU" sz="2400" dirty="0"/>
            </a:br>
            <a:r>
              <a:rPr lang="ru-RU" sz="2400" dirty="0" err="1"/>
              <a:t>Дорохина</a:t>
            </a:r>
            <a:r>
              <a:rPr lang="ru-RU" sz="2400" dirty="0"/>
              <a:t> Серафима, 6 лет</a:t>
            </a:r>
            <a:br>
              <a:rPr lang="ru-RU" sz="2400" dirty="0"/>
            </a:br>
            <a:r>
              <a:rPr lang="ru-RU" sz="2400" dirty="0"/>
              <a:t>Руководитель проекта: </a:t>
            </a:r>
            <a:r>
              <a:rPr lang="ru-RU" sz="2400" dirty="0" err="1"/>
              <a:t>Тырина</a:t>
            </a:r>
            <a:r>
              <a:rPr lang="ru-RU" sz="2400" dirty="0"/>
              <a:t> Ирина Викторовна</a:t>
            </a:r>
          </a:p>
        </p:txBody>
      </p:sp>
      <p:pic>
        <p:nvPicPr>
          <p:cNvPr id="1026" name="Picture 2" descr="C:\Users\ЕГИССО\Desktop\IMG-20220118-WA00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764704"/>
            <a:ext cx="4010273" cy="4404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21207750"/>
      </p:ext>
    </p:extLst>
  </p:cSld>
  <p:clrMapOvr>
    <a:masterClrMapping/>
  </p:clrMapOvr>
  <p:transition spd="slow">
    <p:split orient="vert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Опыт </a:t>
            </a:r>
            <a:r>
              <a:rPr lang="ru-RU" dirty="0" smtClean="0"/>
              <a:t>2 </a:t>
            </a:r>
            <a:r>
              <a:rPr lang="ru-RU" sz="3600" dirty="0"/>
              <a:t>« </a:t>
            </a:r>
            <a:r>
              <a:rPr lang="ru-RU" sz="3600" dirty="0" smtClean="0"/>
              <a:t>Как определить свежесть яйца</a:t>
            </a:r>
            <a:r>
              <a:rPr lang="ru-RU" dirty="0" smtClean="0"/>
              <a:t>» 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 </a:t>
            </a:r>
          </a:p>
        </p:txBody>
      </p:sp>
      <p:pic>
        <p:nvPicPr>
          <p:cNvPr id="4" name="Рисунок 3" descr="C:\Users\123\Desktop\Новая папка (2)\IMG-20220117-WA00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214422"/>
            <a:ext cx="2928958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123\Desktop\яйца\IMG-20220127-WA0007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1214422"/>
            <a:ext cx="3000396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123\Desktop\яйца\IMG-20220127-WA000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86050" y="4000504"/>
            <a:ext cx="2786082" cy="2247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3044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dirty="0"/>
              <a:t>Опыт </a:t>
            </a:r>
            <a:r>
              <a:rPr lang="ru-RU" dirty="0" smtClean="0"/>
              <a:t>3 </a:t>
            </a:r>
            <a:r>
              <a:rPr lang="ru-RU" sz="3600" smtClean="0"/>
              <a:t>«Яйцо- водолаз</a:t>
            </a:r>
            <a:r>
              <a:rPr lang="ru-RU" smtClean="0"/>
              <a:t>»</a:t>
            </a:r>
            <a:endParaRPr lang="ru-RU" dirty="0"/>
          </a:p>
        </p:txBody>
      </p:sp>
      <p:pic>
        <p:nvPicPr>
          <p:cNvPr id="3" name="Рисунок 2" descr="C:\Users\123\Desktop\Новая папка (2)\IMG-20220117-WA000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285860"/>
            <a:ext cx="3071834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C:\Users\123\Desktop\Новая папка (2)\IMG-20220117-WA00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1285860"/>
            <a:ext cx="2928958" cy="22860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123\Desktop\Новая папка (2)\IMG-20220117-WA0026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857628"/>
            <a:ext cx="3071834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123\Desktop\Новая папка (2)\IMG-20220117-WA002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3786190"/>
            <a:ext cx="2928958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3174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71570"/>
          </a:xfrm>
        </p:spPr>
        <p:txBody>
          <a:bodyPr/>
          <a:lstStyle/>
          <a:p>
            <a:r>
              <a:rPr lang="ru-RU" dirty="0"/>
              <a:t> Выводы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00175"/>
            <a:ext cx="7686700" cy="278608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ходе своего исследования я очень много узнала: кто такие перепелки,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 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пользе перепелиных яиц, почему их можно и нужно употреблять в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пищу.  Благодаря </a:t>
            </a:r>
            <a:r>
              <a:rPr lang="ru-RU" sz="24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проведенным опытам теперь я могу отличить вареное яйцо от сырого, знаю, в каких жидкостях яйцо будет плавать, как понять, свежее яйцо или нет. Это полезные и нужные знания.</a:t>
            </a:r>
            <a:r>
              <a:rPr lang="ru-RU" sz="2400" dirty="0"/>
              <a:t> </a:t>
            </a:r>
          </a:p>
        </p:txBody>
      </p:sp>
      <p:pic>
        <p:nvPicPr>
          <p:cNvPr id="4" name="Содержимое 3" descr="C:\Users\123\Downloads\2266080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4572008"/>
            <a:ext cx="2500330" cy="15001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123\Downloads\60137443_w640_h640_perepelinye-yajtsa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4429132"/>
            <a:ext cx="2357454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83763192"/>
      </p:ext>
    </p:extLst>
  </p:cSld>
  <p:clrMapOvr>
    <a:masterClrMapping/>
  </p:clrMapOvr>
  <p:transition>
    <p:check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1143000"/>
          </a:xfrm>
        </p:spPr>
        <p:txBody>
          <a:bodyPr/>
          <a:lstStyle/>
          <a:p>
            <a:r>
              <a:rPr lang="ru-RU" dirty="0"/>
              <a:t>Литература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b="1" u="sng" dirty="0">
                <a:hlinkClick r:id="rId2"/>
              </a:rPr>
              <a:t>http://www.znaikak.ru/kakizachemnyzhnoypotreblyatperepelinieyaica.html</a:t>
            </a:r>
            <a:endParaRPr lang="ru-RU" dirty="0"/>
          </a:p>
          <a:p>
            <a:pPr fontAlgn="base"/>
            <a:r>
              <a:rPr lang="ru-RU" b="1" dirty="0"/>
              <a:t>2.http://www.rasteniya-lecarstvennie.ru/5648-perepelinye-yayca-lechebnye-svoystva.html</a:t>
            </a:r>
            <a:endParaRPr lang="ru-RU" dirty="0"/>
          </a:p>
          <a:p>
            <a:pPr fontAlgn="base"/>
            <a:r>
              <a:rPr lang="ru-RU" dirty="0"/>
              <a:t>3.А.И. Шапиро «Секреты знакомых предметов. Яйцо» Санкт-Петербург, 2009</a:t>
            </a:r>
          </a:p>
          <a:p>
            <a:pPr fontAlgn="base"/>
            <a:r>
              <a:rPr lang="ru-RU" dirty="0"/>
              <a:t>4.Энциклопедия « 365 научных экспериментов» Москва, 2010</a:t>
            </a:r>
          </a:p>
          <a:p>
            <a:pPr fontAlgn="base"/>
            <a:r>
              <a:rPr lang="ru-RU" dirty="0"/>
              <a:t>5.Толковый словарь русского языка С.И. Ожегова и Н.Ю. Шведова Москва, 2009</a:t>
            </a:r>
          </a:p>
          <a:p>
            <a:r>
              <a:rPr lang="ru-RU" dirty="0"/>
              <a:t> </a:t>
            </a:r>
            <a:r>
              <a:rPr lang="ru-RU" dirty="0" err="1"/>
              <a:t>Википедия</a:t>
            </a:r>
            <a:r>
              <a:rPr lang="ru-RU" dirty="0"/>
              <a:t> – свободная энциклопедия</a:t>
            </a:r>
          </a:p>
        </p:txBody>
      </p:sp>
    </p:spTree>
    <p:extLst>
      <p:ext uri="{BB962C8B-B14F-4D97-AF65-F5344CB8AC3E}">
        <p14:creationId xmlns:p14="http://schemas.microsoft.com/office/powerpoint/2010/main" val="748989176"/>
      </p:ext>
    </p:extLst>
  </p:cSld>
  <p:clrMapOvr>
    <a:masterClrMapping/>
  </p:clrMapOvr>
  <p:transition spd="slow">
    <p:wheel spokes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50521" y="1988840"/>
            <a:ext cx="595387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</a:t>
            </a:r>
            <a:b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8000" b="1" i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внимание! </a:t>
            </a:r>
          </a:p>
        </p:txBody>
      </p:sp>
    </p:spTree>
    <p:extLst>
      <p:ext uri="{BB962C8B-B14F-4D97-AF65-F5344CB8AC3E}">
        <p14:creationId xmlns:p14="http://schemas.microsoft.com/office/powerpoint/2010/main" val="1619807850"/>
      </p:ext>
    </p:extLst>
  </p:cSld>
  <p:clrMapOvr>
    <a:masterClrMapping/>
  </p:clrMapOvr>
  <p:transition spd="slow">
    <p:diamond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Однажды в магазине я увидела красивые маленькие яички, спросила маму, почему они так не похожи на куриные яйца. Мама сказала, что это перепелиные яйца, их несет перепелка. Мы купили их.</a:t>
            </a:r>
          </a:p>
        </p:txBody>
      </p:sp>
      <p:pic>
        <p:nvPicPr>
          <p:cNvPr id="5" name="Рисунок 4" descr="C:\Users\123\Desktop\Новая папка (2)\IMG-20220117-WA0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3357586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C:\Users\123\Desktop\яйца\IMG-20220128-WA0007.jpg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357431"/>
            <a:ext cx="3299568" cy="32147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93161137"/>
      </p:ext>
    </p:extLst>
  </p:cSld>
  <p:clrMapOvr>
    <a:masterClrMapping/>
  </p:clrMapOvr>
  <p:transition spd="slow">
    <p:split orient="vert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507288" cy="1728192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следующий день я пришла в детский сад и принесла перепелиные яйца, чтобы показать ребятам, они всем понравились. Ребята начали спрашивать, что я знаю про перепелиные яйца, но я ничего о них не знала.</a:t>
            </a:r>
            <a:endParaRPr lang="ru-RU" sz="2400" dirty="0"/>
          </a:p>
        </p:txBody>
      </p:sp>
      <p:pic>
        <p:nvPicPr>
          <p:cNvPr id="1027" name="Picture 3" descr="C:\Users\123\Desktop\Новая папка (2)\IMG-20220117-WA0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714620"/>
            <a:ext cx="3214710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Рисунок 7" descr="C:\Users\123\Desktop\Новая папка (2)\IMG-20220117-WA003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643182"/>
            <a:ext cx="2928958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21AC93-3EE6-433D-AE11-1DCF0C151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Тогда я обратилась за помощью к воспитательнице, и Ирина Викторовна предложила мне изучить информацию о перепелках и перепелиных яйцах. Я узнала так много нового и интересного о перепелиных яйцах, поэтому захотела поделиться этой информацией</a:t>
            </a:r>
            <a:endParaRPr lang="ru-RU" sz="2000" dirty="0"/>
          </a:p>
        </p:txBody>
      </p:sp>
      <p:pic>
        <p:nvPicPr>
          <p:cNvPr id="4" name="Содержимое 3" descr="C:\Users\123\Desktop\Новая папка (2)\IMG-20220117-WA001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071678"/>
            <a:ext cx="3000396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123\Desktop\Новая папка (2)\IMG-20220117-WA00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1643050"/>
            <a:ext cx="2928958" cy="250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C:\Users\123\Desktop\Новая папка (2)\IMG-20220117-WA001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4429132"/>
            <a:ext cx="3071834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C:\Users\123\Desktop\Новая папка (2)\IMG-20220117-WA000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286256"/>
            <a:ext cx="3357586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029409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14488"/>
            <a:ext cx="4572000" cy="5143512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Цель работы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sz="2400" dirty="0">
                <a:effectLst/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ознакомиться с полезными свойствами и особенностями перепелиного яйца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  <a:p>
            <a:pPr lvl="0"/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Задачи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  <a:r>
              <a:rPr lang="ru-RU" sz="2400" dirty="0"/>
              <a:t>изучить полезные свойства  перепелиного яйца;</a:t>
            </a:r>
          </a:p>
          <a:p>
            <a:pPr lvl="0"/>
            <a:r>
              <a:rPr lang="ru-RU" sz="2400" dirty="0"/>
              <a:t> выяснить, какое влияние оказывают  перепелиные яйца на здоровье человека;</a:t>
            </a:r>
          </a:p>
          <a:p>
            <a:pPr lvl="0"/>
            <a:r>
              <a:rPr lang="ru-RU" sz="2400" dirty="0"/>
              <a:t>провести опыты с перепелиными яйцами.</a:t>
            </a:r>
          </a:p>
          <a:p>
            <a:r>
              <a:rPr lang="ru-RU" sz="2400" dirty="0"/>
              <a:t>подготовить презентацию и рассказ об исследовательском проекте</a:t>
            </a:r>
          </a:p>
          <a:p>
            <a:endParaRPr lang="ru-RU" sz="2400" dirty="0"/>
          </a:p>
          <a:p>
            <a:pPr marL="82296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5" name="Рисунок 4" descr="C:\Users\123\Downloads\3-7.jpg"/>
          <p:cNvPicPr/>
          <p:nvPr/>
        </p:nvPicPr>
        <p:blipFill>
          <a:blip r:embed="rId2" cstate="print"/>
          <a:srcRect t="2247" r="4817"/>
          <a:stretch>
            <a:fillRect/>
          </a:stretch>
        </p:blipFill>
        <p:spPr bwMode="auto">
          <a:xfrm>
            <a:off x="5000628" y="2000240"/>
            <a:ext cx="3429024" cy="33242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1428728" y="571480"/>
            <a:ext cx="64294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Исследовательский проект</a:t>
            </a:r>
            <a:br>
              <a:rPr lang="ru-RU" sz="2400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2400" dirty="0">
                <a:solidFill>
                  <a:schemeClr val="bg2">
                    <a:lumMod val="50000"/>
                  </a:schemeClr>
                </a:solidFill>
              </a:rPr>
              <a:t>«</a:t>
            </a:r>
            <a:r>
              <a:rPr lang="ru-RU" sz="2400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Большое сокровище маленького яйца»</a:t>
            </a:r>
            <a:endParaRPr lang="ru-RU" sz="2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75486"/>
      </p:ext>
    </p:extLst>
  </p:cSld>
  <p:clrMapOvr>
    <a:masterClrMapping/>
  </p:clrMapOvr>
  <p:transition spd="slow">
    <p:split orient="vert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196752"/>
            <a:ext cx="4648560" cy="31333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Гипотеза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ru-RU" dirty="0"/>
              <a:t/>
            </a:r>
            <a:br>
              <a:rPr lang="ru-RU" dirty="0"/>
            </a:br>
            <a:r>
              <a:rPr lang="ru-RU" sz="2600" dirty="0"/>
              <a:t> </a:t>
            </a:r>
            <a:r>
              <a:rPr lang="ru-RU" dirty="0"/>
              <a:t>Употребление перепелиных яиц приводит к улучшению здоровья</a:t>
            </a:r>
            <a:br>
              <a:rPr lang="ru-RU" dirty="0"/>
            </a:br>
            <a:endParaRPr lang="ru-RU" sz="2600" dirty="0"/>
          </a:p>
        </p:txBody>
      </p:sp>
      <p:pic>
        <p:nvPicPr>
          <p:cNvPr id="5" name="Рисунок 4" descr="C:\Users\123\Downloads\149320964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3214686"/>
            <a:ext cx="4000528" cy="2773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51503475"/>
      </p:ext>
    </p:extLst>
  </p:cSld>
  <p:clrMapOvr>
    <a:masterClrMapping/>
  </p:clrMapOvr>
  <p:transition spd="slow">
    <p:split orient="vert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08720"/>
            <a:ext cx="7498080" cy="922114"/>
          </a:xfrm>
        </p:spPr>
        <p:txBody>
          <a:bodyPr/>
          <a:lstStyle/>
          <a:p>
            <a:r>
              <a:rPr lang="ru-RU" dirty="0"/>
              <a:t>План работы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988840"/>
            <a:ext cx="3784464" cy="4717504"/>
          </a:xfrm>
        </p:spPr>
        <p:txBody>
          <a:bodyPr>
            <a:normAutofit fontScale="92500"/>
          </a:bodyPr>
          <a:lstStyle/>
          <a:p>
            <a:pPr marL="82296" indent="0">
              <a:buNone/>
            </a:pPr>
            <a:r>
              <a:rPr lang="ru-RU" sz="2400" dirty="0"/>
              <a:t>1. Разговор с родителями и воспитателем о перепелках и перепелиных яйцах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2. Поиск литературы и информации в Интернете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3. Проведение опытов 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4. Выводы 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5. Подготовка презентации</a:t>
            </a:r>
          </a:p>
        </p:txBody>
      </p:sp>
      <p:pic>
        <p:nvPicPr>
          <p:cNvPr id="6" name="Рисунок 5" descr="C:\Users\123\Desktop\Новая папка (2)\IMG-20220117-WA00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1000108"/>
            <a:ext cx="2941330" cy="2357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C:\Users\123\Desktop\Новая папка (2)\IMG-20220117-WA001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3857628"/>
            <a:ext cx="3357586" cy="25717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00993498"/>
      </p:ext>
    </p:extLst>
  </p:cSld>
  <p:clrMapOvr>
    <a:masterClrMapping/>
  </p:clrMapOvr>
  <p:transition spd="slow">
    <p:split orient="vert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043890" cy="2071702"/>
          </a:xfrm>
        </p:spPr>
        <p:txBody>
          <a:bodyPr>
            <a:noAutofit/>
          </a:bodyPr>
          <a:lstStyle/>
          <a:p>
            <a:pPr fontAlgn="base"/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Перепелка – пернатая родственница домашних кур и диких фазанов.  </a:t>
            </a:r>
            <a:r>
              <a:rPr lang="ru-RU" sz="240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Перепела </a:t>
            </a: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стали домашними птицами позже других птиц. </a:t>
            </a:r>
            <a:r>
              <a:rPr lang="ru-RU" sz="240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4" name="Содержимое 3" descr="C:\Users\123\Downloads\2266080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857496"/>
            <a:ext cx="3786214" cy="23955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123\Downloads\60137443_w640_h640_perepelinye-yajtsa-v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786058"/>
            <a:ext cx="2922270" cy="24536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r>
              <a:rPr lang="ru-RU" dirty="0"/>
              <a:t>Опыт 1 «</a:t>
            </a:r>
            <a:r>
              <a:rPr lang="ru-RU" sz="3600" dirty="0"/>
              <a:t>Отличить вареное яйцо от сырого»</a:t>
            </a:r>
          </a:p>
        </p:txBody>
      </p:sp>
      <p:pic>
        <p:nvPicPr>
          <p:cNvPr id="3" name="Рисунок 2" descr="C:\Users\123\Desktop\Новая папка (2)\IMG-20220117-WA001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3214710" cy="3286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123\Desktop\яйца\IMG-20220127-WA000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57364"/>
            <a:ext cx="3429024" cy="33575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27802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420</TotalTime>
  <Words>292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Calibri</vt:lpstr>
      <vt:lpstr>Constantia</vt:lpstr>
      <vt:lpstr>Times New Roman</vt:lpstr>
      <vt:lpstr>Wingdings 2</vt:lpstr>
      <vt:lpstr>Поток</vt:lpstr>
      <vt:lpstr>Объект для наблюдения: «ПЕРЕПЕЛИНОЕ ЯЙЦО»</vt:lpstr>
      <vt:lpstr>Однажды в магазине я увидела красивые маленькие яички, спросила маму, почему они так не похожи на куриные яйца. Мама сказала, что это перепелиные яйца, их несет перепелка. Мы купили их.</vt:lpstr>
      <vt:lpstr>На следующий день я пришла в детский сад и принесла перепелиные яйца, чтобы показать ребятам, они всем понравились. Ребята начали спрашивать, что я знаю про перепелиные яйца, но я ничего о них не знала.</vt:lpstr>
      <vt:lpstr>Тогда я обратилась за помощью к воспитательнице, и Ирина Викторовна предложила мне изучить информацию о перепелках и перепелиных яйцах. Я узнала так много нового и интересного о перепелиных яйцах, поэтому захотела поделиться этой информацией</vt:lpstr>
      <vt:lpstr>Презентация PowerPoint</vt:lpstr>
      <vt:lpstr>Презентация PowerPoint</vt:lpstr>
      <vt:lpstr>План работы</vt:lpstr>
      <vt:lpstr>Перепелка – пернатая родственница домашних кур и диких фазанов.   Перепела стали домашними птицами позже других птиц.    </vt:lpstr>
      <vt:lpstr>Опыт 1 «Отличить вареное яйцо от сырого»</vt:lpstr>
      <vt:lpstr>Опыт 2 « Как определить свежесть яйца»    </vt:lpstr>
      <vt:lpstr>Опыт 3 «Яйцо- водолаз»</vt:lpstr>
      <vt:lpstr> Выводы</vt:lpstr>
      <vt:lpstr>Литература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Исследовательский проект на тему:  «Удивительное молоко» (номинация: Неживая природа)</dc:title>
  <dc:creator>Admin</dc:creator>
  <cp:lastModifiedBy>RePack by Diakov</cp:lastModifiedBy>
  <cp:revision>124</cp:revision>
  <dcterms:created xsi:type="dcterms:W3CDTF">2016-12-01T17:26:33Z</dcterms:created>
  <dcterms:modified xsi:type="dcterms:W3CDTF">2022-03-15T08:39:46Z</dcterms:modified>
</cp:coreProperties>
</file>