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8" r:id="rId3"/>
    <p:sldId id="266" r:id="rId4"/>
    <p:sldId id="257" r:id="rId5"/>
    <p:sldId id="260" r:id="rId6"/>
    <p:sldId id="261" r:id="rId7"/>
    <p:sldId id="264" r:id="rId8"/>
    <p:sldId id="265" r:id="rId9"/>
    <p:sldId id="267" r:id="rId10"/>
    <p:sldId id="274" r:id="rId11"/>
    <p:sldId id="270" r:id="rId12"/>
    <p:sldId id="271" r:id="rId13"/>
    <p:sldId id="273" r:id="rId14"/>
    <p:sldId id="269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er" initials="A" lastIdx="1" clrIdx="0">
    <p:extLst>
      <p:ext uri="{19B8F6BF-5375-455C-9EA6-DF929625EA0E}">
        <p15:presenceInfo xmlns:p15="http://schemas.microsoft.com/office/powerpoint/2012/main" userId="Ac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F3B0B-E713-41C5-B621-23590BF8D35E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AE7EE-3411-4CEA-9283-7B329A03EB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150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5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649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9673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108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349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581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993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8623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575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4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809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6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022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68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3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14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913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930D5AC-447A-4BA7-92C1-D7A164C7F20C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4E15A4-5CBC-47A1-91BE-E30E179E65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8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3.jpg"/><Relationship Id="rId7" Type="http://schemas.openxmlformats.org/officeDocument/2006/relationships/image" Target="../media/image1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4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8.jpg"/><Relationship Id="rId7" Type="http://schemas.openxmlformats.org/officeDocument/2006/relationships/image" Target="../media/image1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11" Type="http://schemas.openxmlformats.org/officeDocument/2006/relationships/image" Target="../media/image22.jpg"/><Relationship Id="rId5" Type="http://schemas.openxmlformats.org/officeDocument/2006/relationships/image" Target="../media/image10.png"/><Relationship Id="rId10" Type="http://schemas.openxmlformats.org/officeDocument/2006/relationships/image" Target="../media/image9.jpg"/><Relationship Id="rId4" Type="http://schemas.openxmlformats.org/officeDocument/2006/relationships/image" Target="../media/image12.jpg"/><Relationship Id="rId9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B5F6F-E91D-43E6-91B0-FD6690E457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речи на тему: «Фрукты.»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5E82C2-601D-4DE5-B217-DCE08458C7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составитель : Учитель-логопед: И.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Агамян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446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896BF-79B4-4CE7-99E5-FA07BF6D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Дидактическая игра: «Найди и назови.»</a:t>
            </a:r>
            <a:br>
              <a:rPr lang="ru-RU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C079DA-9808-4885-BF24-B566F4C99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Цель: совершенствовать умения  у детей классифицировать предметы.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Задачи: развивать внимание, мышление и связную речь.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Ход игры: Взрослый предлагает ребёнку из предложенных картинок найти именно фрукты и назвать их.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Например: это яблоко, яблоко –это фрукт , оно растёт в саду на дереве.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114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36EB105-EEC2-49D1-9FC7-59E732A49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746760"/>
            <a:ext cx="9982197" cy="512910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117A3A-D6B2-4A49-85BA-BEA63548454D}"/>
              </a:ext>
            </a:extLst>
          </p:cNvPr>
          <p:cNvSpPr txBox="1"/>
          <p:nvPr/>
        </p:nvSpPr>
        <p:spPr>
          <a:xfrm>
            <a:off x="1386843" y="982133"/>
            <a:ext cx="7650477" cy="5281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 игра: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«Посчитай-ка»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совершенствовать у детей умение согласовывать имена существительные с числительными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актуализировать знания детей по теме: «Фрукты.»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память, внимание, воображение и связную речь у  детей;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Взрослый предлагает ребёнку посчитать предметы и  следит за произношением и окончанием слов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 , давая образец. Например: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яблоко, два яблока, три яблока и т. д.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871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75443D-8548-4070-AA31-A0E7F43A0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4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«Какой сок выжмем из фруктов?»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98EFA0-CF67-448A-9F29-2851D76D5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285999"/>
            <a:ext cx="9601196" cy="3589869"/>
          </a:xfrm>
        </p:spPr>
        <p:txBody>
          <a:bodyPr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умение у детей  образовывать прилагательные от существительных 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 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пополнять словарный запас у детей;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None/>
              <a:tabLst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внимание, мышление и связную речь.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151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6F1747-1A0C-4B81-AFEC-7BB05CE2C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85750" marR="0" lvl="0" indent="-2857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Дидактическая игра: «</a:t>
            </a:r>
            <a:r>
              <a:rPr kumimoji="0" lang="ru-RU" sz="4000" b="1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о фруктах».</a:t>
            </a:r>
            <a:b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50BFB9-A5DC-4E93-AD39-48B23E0FB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</a:t>
            </a:r>
            <a:r>
              <a:rPr lang="ru-RU" sz="28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 умение у детей </a:t>
            </a:r>
            <a:r>
              <a:rPr lang="ru-RU" sz="28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подбирать признаки предмета.</a:t>
            </a:r>
          </a:p>
          <a:p>
            <a:r>
              <a:rPr lang="ru-RU" sz="28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lang="ru-RU" sz="28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пополнить  активный словарный запас прилагательных у детей;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память, мышление и связную речь.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107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82D33-7556-4681-9278-5CE25839E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276182" cy="986627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описательного рассказа о фруктах с использованием схем-картинок.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9E62D8-5941-43AD-AF0E-ED3A5C5AA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4988" y="2108718"/>
            <a:ext cx="9711609" cy="376715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сформировать умение у детей  составлять описательный рассказ о фруктах с помощью схем-картинок.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развивать связную речь у детей дошкольного возраста;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умение отвечать на вопросы полным предложением;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внимание, память, воображение;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 детей интерес к изменениям в природе в осенний период, трудолюбие.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Взрослый предлагает ребёнку выбрать любой фрукт и просит составить описательный рассказ по образцу используя схемы.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Например: Это яблоко. Оно растёт на дереве, в саду. Яблоко- это фрукт, кисло-сладкое на вкус, твёрдое, красного цвета. Яблоко небольшое, круглое. Из яблок можно сварить яблочный джем, или выжать яблочный сок. </a:t>
            </a:r>
          </a:p>
        </p:txBody>
      </p:sp>
    </p:spTree>
    <p:extLst>
      <p:ext uri="{BB962C8B-B14F-4D97-AF65-F5344CB8AC3E}">
        <p14:creationId xmlns:p14="http://schemas.microsoft.com/office/powerpoint/2010/main" val="1931444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EA933D-D6FB-4692-B71C-F17C6E781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061" y="982132"/>
            <a:ext cx="9963537" cy="49428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34F957-1E0B-487D-86AF-143CEF1A3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31" y="718457"/>
            <a:ext cx="8873412" cy="554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366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FEC16-EEA2-4207-986C-F2E8F3560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Дидактическая игра: «Назови ласково».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3A5476-6867-4FF1-BADD-2D54A29AE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2350919"/>
            <a:ext cx="2224841" cy="222108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9D0D5BA-8AAF-4F97-B725-1B175A6D90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357" y="4133849"/>
            <a:ext cx="2058935" cy="205893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9AD8D6D-92CC-4FB9-A95B-6500F18C78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849" y="3238939"/>
            <a:ext cx="2689620" cy="178982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126845-EA56-454D-8CC1-F3C1C18275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315" y="3816277"/>
            <a:ext cx="2021221" cy="223121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F896B32-38FD-4546-8A8A-5EAA41BA8B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488" y="2457798"/>
            <a:ext cx="1968534" cy="194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52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912EC4-2472-4FC4-BBAB-F7D5C39B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Дидактическая игра: «Найди и назови.»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B169F9-9D2C-4E22-84AB-4609C688CD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24" y="4404784"/>
            <a:ext cx="1708681" cy="170868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7D1890-9CCA-4742-ADC8-527FAFD93A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645" y="2552701"/>
            <a:ext cx="2164205" cy="14401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D575C06-E7FA-4C0D-92C8-A116514A4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063" y="2568626"/>
            <a:ext cx="2334536" cy="155352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245A583-9F6F-4177-A962-6FF458094A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880" y="4106228"/>
            <a:ext cx="2563022" cy="170868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7C7F229-5ED0-4446-BC69-127605794A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733" y="2511953"/>
            <a:ext cx="1407314" cy="155352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1025CB9-EADA-4426-AFDD-B6F0F73920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533" y="4448074"/>
            <a:ext cx="2213079" cy="142779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FA3E7BC-8B08-41BD-888A-28328A4D47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518" y="2560060"/>
            <a:ext cx="1708682" cy="170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87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05C63-97F4-448F-A395-836520ED3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Дидактическая игра: «Посчитай-ка».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DF609CB-2124-48EF-94B8-0ADFA2CA29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69" y="2704901"/>
            <a:ext cx="2082803" cy="2079285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E5F7BE77-6F03-4EA2-B91E-EABE2632B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561" y="3429000"/>
            <a:ext cx="2082803" cy="20792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70CD51-0271-4F14-8211-C14C858E0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278" y="2389542"/>
            <a:ext cx="2085013" cy="207891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9387AD-BCFA-417E-8961-5BE5E48131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8205" y="3098668"/>
            <a:ext cx="2085013" cy="20789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2383EF-BDA3-488B-962D-0FDCA64D6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656" y="2493086"/>
            <a:ext cx="2085013" cy="207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2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AE290-F27B-4BE8-9243-3E712980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4400" b="0" i="0" u="none" strike="noStrike" kern="1200" cap="none" spc="0" normalizeH="0" baseline="0" noProof="0" dirty="0">
                <a:ln w="3175" cmpd="sng"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j-ea"/>
                <a:cs typeface="+mj-cs"/>
              </a:rPr>
              <a:t>Дидактическая игра: «Посчитай-ка»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61CA468-F5AE-4B25-A55E-A26D8C3B21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877" y="3282813"/>
            <a:ext cx="2272046" cy="1463608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796CA463-96E0-49E3-BB8D-FB210BF274D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688" y="3323185"/>
            <a:ext cx="1485696" cy="1485696"/>
          </a:xfrm>
        </p:spPr>
      </p:pic>
      <p:pic>
        <p:nvPicPr>
          <p:cNvPr id="9" name="Объект 7">
            <a:extLst>
              <a:ext uri="{FF2B5EF4-FFF2-40B4-BE49-F238E27FC236}">
                <a16:creationId xmlns:a16="http://schemas.microsoft.com/office/drawing/2014/main" id="{2EBA63EB-1EF1-4450-9894-A721625B6D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505" y="4590500"/>
            <a:ext cx="2443548" cy="15740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1C75966-3E4C-4EC3-AFC3-E7D5F9AA56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2399" y="3252659"/>
            <a:ext cx="2248933" cy="1445743"/>
          </a:xfrm>
          <a:prstGeom prst="rect">
            <a:avLst/>
          </a:prstGeom>
        </p:spPr>
      </p:pic>
      <p:pic>
        <p:nvPicPr>
          <p:cNvPr id="13" name="Объект 11">
            <a:extLst>
              <a:ext uri="{FF2B5EF4-FFF2-40B4-BE49-F238E27FC236}">
                <a16:creationId xmlns:a16="http://schemas.microsoft.com/office/drawing/2014/main" id="{7D5B7166-8694-4BB9-ACCB-ED2EB1A3C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433" y="4610140"/>
            <a:ext cx="1485697" cy="1485697"/>
          </a:xfrm>
          <a:prstGeom prst="rect">
            <a:avLst/>
          </a:prstGeom>
        </p:spPr>
      </p:pic>
      <p:pic>
        <p:nvPicPr>
          <p:cNvPr id="14" name="Объект 11">
            <a:extLst>
              <a:ext uri="{FF2B5EF4-FFF2-40B4-BE49-F238E27FC236}">
                <a16:creationId xmlns:a16="http://schemas.microsoft.com/office/drawing/2014/main" id="{C6B5F956-F913-4430-BAFE-0F663EEC9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785" y="4610140"/>
            <a:ext cx="1554446" cy="1554446"/>
          </a:xfrm>
          <a:prstGeom prst="rect">
            <a:avLst/>
          </a:prstGeom>
        </p:spPr>
      </p:pic>
      <p:pic>
        <p:nvPicPr>
          <p:cNvPr id="15" name="Объект 11">
            <a:extLst>
              <a:ext uri="{FF2B5EF4-FFF2-40B4-BE49-F238E27FC236}">
                <a16:creationId xmlns:a16="http://schemas.microsoft.com/office/drawing/2014/main" id="{3713F8A1-DF1F-4D3D-B870-DC8D736C1D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261" y="3261954"/>
            <a:ext cx="1420550" cy="142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5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4B973-CDBE-4853-B562-0DA2E5D2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Дидактическая игра: «Какой сок выжмем из фруктов?»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802713-0B79-4F87-A351-8082AB004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95400" y="2780522"/>
            <a:ext cx="9975980" cy="3095345"/>
          </a:xfrm>
        </p:spPr>
        <p:txBody>
          <a:bodyPr>
            <a:normAutofit/>
          </a:bodyPr>
          <a:lstStyle/>
          <a:p>
            <a:r>
              <a:rPr lang="ru-RU" sz="2800" dirty="0"/>
              <a:t>Из       выжмем – яблочный сок;</a:t>
            </a:r>
          </a:p>
          <a:p>
            <a:r>
              <a:rPr lang="ru-RU" sz="2800" dirty="0"/>
              <a:t>из        выжмем .... ;                 </a:t>
            </a:r>
          </a:p>
          <a:p>
            <a:r>
              <a:rPr lang="ru-RU" sz="2800" dirty="0"/>
              <a:t>из        выжмем …. ;  </a:t>
            </a:r>
          </a:p>
          <a:p>
            <a:r>
              <a:rPr lang="ru-RU" sz="2800" dirty="0"/>
              <a:t>из        выжмем … ;</a:t>
            </a:r>
          </a:p>
          <a:p>
            <a:r>
              <a:rPr lang="ru-RU" sz="2800" dirty="0"/>
              <a:t>из         выжмем ….</a:t>
            </a:r>
          </a:p>
          <a:p>
            <a:endParaRPr lang="ru-RU" sz="2800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8425554-AB9D-4513-B109-B7EDE8646A2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2785187"/>
            <a:ext cx="466531" cy="510850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378F9F3-398E-437F-9765-E33B9213FB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707" y="3356666"/>
            <a:ext cx="510851" cy="5108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89983E5-9ED2-4101-AF24-E773375909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844" y="3997196"/>
            <a:ext cx="593465" cy="59346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0E47D04-3D9E-4D83-85DA-8643044048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844" y="4512711"/>
            <a:ext cx="537609" cy="59346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265A910-358C-42F9-94DA-A9FEEC6757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523" y="2434705"/>
            <a:ext cx="1174608" cy="121181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22929BF-008C-4F63-8688-2EB46EA3F0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257" y="3296038"/>
            <a:ext cx="1190998" cy="92140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02CF71A-3F98-43E5-A7B8-6B02F85FEC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551" y="3986454"/>
            <a:ext cx="1085850" cy="105251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A3E7C1B-51D5-4E40-BD90-C09B46095E7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331" y="4185704"/>
            <a:ext cx="952006" cy="1052513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D78BB2BA-730E-484B-B20A-EA7B6A9FDDD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057" y="5139905"/>
            <a:ext cx="680096" cy="510851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BF65FD9D-8630-4D09-9DEB-A5D225C6F41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401" y="4921691"/>
            <a:ext cx="975120" cy="9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25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ACE04-AD0E-426B-8C01-873F036CC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Дидактическая игра: «Расскажи о фруктах».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378B5B-CF6C-4543-9EFF-A84B6B7949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8448" y="2476500"/>
            <a:ext cx="9979152" cy="3393948"/>
          </a:xfrm>
        </p:spPr>
        <p:txBody>
          <a:bodyPr/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   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(какое?)- круглое, вкусное, полезное, красное, твёрдое, витаминное,         спелое.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      (какой?)  - …;</a:t>
            </a:r>
          </a:p>
          <a:p>
            <a:pPr lvl="0">
              <a:buClr>
                <a:srgbClr val="83992A"/>
              </a:buClr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     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</a:rPr>
              <a:t> ( кокой?)</a:t>
            </a:r>
            <a:r>
              <a:rPr lang="ru-RU" sz="2800" dirty="0">
                <a:solidFill>
                  <a:prstClr val="black">
                    <a:lumMod val="85000"/>
                    <a:lumOff val="15000"/>
                  </a:prstClr>
                </a:solidFill>
                <a:latin typeface="Garamond" panose="02020404030301010803"/>
              </a:rPr>
              <a:t>- …;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rPr>
              <a:t>  </a:t>
            </a:r>
          </a:p>
          <a:p>
            <a:endParaRPr lang="ru-RU" dirty="0"/>
          </a:p>
          <a:p>
            <a:r>
              <a:rPr lang="ru-RU" dirty="0"/>
              <a:t>         (какая?)- ….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7016F75-C75D-42FC-8782-802C660074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245" y="2400706"/>
            <a:ext cx="755938" cy="754661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42A5F1-FDD2-4514-AA2C-CF65DB058F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85" y="3345869"/>
            <a:ext cx="827940" cy="8279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AF1A52A-ABE7-41BF-97B5-B75775A74B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685" y="4101807"/>
            <a:ext cx="755938" cy="7559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BD8439-5481-40DA-B062-20CF4DB281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25" y="4929747"/>
            <a:ext cx="696498" cy="76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65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A29F1-AE51-445A-B6D7-E51898299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37143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Составление описательного рассказа о фруктах по</a:t>
            </a:r>
            <a:r>
              <a:rPr lang="ru-RU" dirty="0"/>
              <a:t> </a:t>
            </a:r>
            <a:r>
              <a:rPr lang="ru-RU" sz="4000" dirty="0"/>
              <a:t>схеме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F62EAA8-2928-4C19-A27E-B242C709ED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6723" y="2084910"/>
            <a:ext cx="4248151" cy="4142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9C669B1D-DF0C-4F25-9E6E-9ADDE9483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676525"/>
              </p:ext>
            </p:extLst>
          </p:nvPr>
        </p:nvGraphicFramePr>
        <p:xfrm>
          <a:off x="4276723" y="3429000"/>
          <a:ext cx="4248151" cy="1181100"/>
        </p:xfrm>
        <a:graphic>
          <a:graphicData uri="http://schemas.openxmlformats.org/drawingml/2006/table">
            <a:tbl>
              <a:tblPr/>
              <a:tblGrid>
                <a:gridCol w="4248151">
                  <a:extLst>
                    <a:ext uri="{9D8B030D-6E8A-4147-A177-3AD203B41FA5}">
                      <a16:colId xmlns:a16="http://schemas.microsoft.com/office/drawing/2014/main" val="2026628598"/>
                    </a:ext>
                  </a:extLst>
                </a:gridCol>
              </a:tblGrid>
              <a:tr h="1181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398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650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BAA321F-228E-496C-8A16-5449B1310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914400"/>
            <a:ext cx="9601196" cy="49614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Дидактическая игра: «Назови ласково.»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Цель:  обогащение  и накопление словарного запаса детей о фруктах.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Задачи: формирование умения у детей  образовывать существительные  с уменьшительно-ласкательными суффиксами;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Ход игры: Взрослый предлагает ребёнку назвать фрукты ласково, предварительно , давая образец.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18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ru-RU" sz="26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яблоко- яблочко;                  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Апельсин- … ;            груша- ….      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Банан- …        ;            лимон- ….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Мандарин-… ;             </a:t>
            </a:r>
          </a:p>
          <a:p>
            <a:pPr marL="0" indent="0">
              <a:buNone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5526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4858</TotalTime>
  <Words>539</Words>
  <Application>Microsoft Office PowerPoint</Application>
  <PresentationFormat>Широкоэкранный</PresentationFormat>
  <Paragraphs>63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Garamond</vt:lpstr>
      <vt:lpstr>Times New Roman</vt:lpstr>
      <vt:lpstr>Натуральные материалы</vt:lpstr>
      <vt:lpstr>Игры на развитие речи на тему: «Фрукты.»</vt:lpstr>
      <vt:lpstr>Дидактическая игра: «Назови ласково».</vt:lpstr>
      <vt:lpstr>Дидактическая игра: «Найди и назови.»</vt:lpstr>
      <vt:lpstr>Дидактическая игра: «Посчитай-ка».</vt:lpstr>
      <vt:lpstr>Дидактическая игра: «Посчитай-ка»</vt:lpstr>
      <vt:lpstr>Дидактическая игра: «Какой сок выжмем из фруктов?»</vt:lpstr>
      <vt:lpstr>Дидактическая игра: «Расскажи о фруктах».</vt:lpstr>
      <vt:lpstr>Составление описательного рассказа о фруктах по схеме</vt:lpstr>
      <vt:lpstr>Презентация PowerPoint</vt:lpstr>
      <vt:lpstr>Дидактическая игра: «Найди и назови.» </vt:lpstr>
      <vt:lpstr>Презентация PowerPoint</vt:lpstr>
      <vt:lpstr>Дидактическая игра «Какой сок выжмем из фруктов?»</vt:lpstr>
      <vt:lpstr>Дидактическая игра: ««Расскажи о фруктах». </vt:lpstr>
      <vt:lpstr>Составление описательного рассказа о фруктах с использованием схем-картинок.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развитие речи на тему: «Фрукты».</dc:title>
  <dc:creator>Acer</dc:creator>
  <cp:lastModifiedBy>Acer</cp:lastModifiedBy>
  <cp:revision>9</cp:revision>
  <dcterms:created xsi:type="dcterms:W3CDTF">2021-08-27T09:47:45Z</dcterms:created>
  <dcterms:modified xsi:type="dcterms:W3CDTF">2022-04-04T14:06:36Z</dcterms:modified>
</cp:coreProperties>
</file>