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7" r:id="rId3"/>
    <p:sldId id="264" r:id="rId4"/>
    <p:sldId id="258" r:id="rId5"/>
    <p:sldId id="260" r:id="rId6"/>
    <p:sldId id="261" r:id="rId7"/>
    <p:sldId id="263" r:id="rId8"/>
    <p:sldId id="265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Александро-Невская лавра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5715016"/>
            <a:ext cx="6686568" cy="594344"/>
          </a:xfrm>
        </p:spPr>
        <p:txBody>
          <a:bodyPr/>
          <a:lstStyle/>
          <a:p>
            <a:r>
              <a:rPr lang="ru-RU" dirty="0" smtClean="0"/>
              <a:t>Основана в 1713 году</a:t>
            </a:r>
            <a:endParaRPr lang="ru-RU" dirty="0"/>
          </a:p>
        </p:txBody>
      </p:sp>
      <p:pic>
        <p:nvPicPr>
          <p:cNvPr id="4" name="Рисунок 3" descr="800px-Alexander_Nevskij_Kloster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500174"/>
            <a:ext cx="5143536" cy="38576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2330" y="6215082"/>
            <a:ext cx="175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Колузаков</a:t>
            </a:r>
            <a:r>
              <a:rPr lang="ru-RU" dirty="0" smtClean="0"/>
              <a:t> А. А,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C8P13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428604"/>
            <a:ext cx="5643602" cy="5178004"/>
          </a:xfrm>
        </p:spPr>
      </p:pic>
      <p:sp>
        <p:nvSpPr>
          <p:cNvPr id="5" name="TextBox 4"/>
          <p:cNvSpPr txBox="1"/>
          <p:nvPr/>
        </p:nvSpPr>
        <p:spPr>
          <a:xfrm>
            <a:off x="1142976" y="5715016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Внутри Троицкого собора. Торжественная служба.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5016"/>
            <a:ext cx="8229600" cy="808658"/>
          </a:xfrm>
        </p:spPr>
        <p:txBody>
          <a:bodyPr/>
          <a:lstStyle/>
          <a:p>
            <a:r>
              <a:rPr lang="ru-RU" dirty="0" smtClean="0"/>
              <a:t>Надвратная церковь</a:t>
            </a:r>
            <a:endParaRPr lang="ru-RU" dirty="0"/>
          </a:p>
        </p:txBody>
      </p:sp>
      <p:pic>
        <p:nvPicPr>
          <p:cNvPr id="4" name="Рисунок 3" descr="34494.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642918"/>
            <a:ext cx="6429420" cy="4829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22906"/>
          </a:xfrm>
        </p:spPr>
        <p:txBody>
          <a:bodyPr/>
          <a:lstStyle/>
          <a:p>
            <a:r>
              <a:rPr lang="ru-RU" dirty="0" smtClean="0"/>
              <a:t>Никольская кладбищенская церковь</a:t>
            </a:r>
            <a:endParaRPr lang="ru-RU" dirty="0"/>
          </a:p>
        </p:txBody>
      </p:sp>
      <p:pic>
        <p:nvPicPr>
          <p:cNvPr id="1026" name="Picture 2" descr="C:\Documents and Settings\Учитель\Рабочий стол\Рабочая папка\Лавра\Ник. кладб. церков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7166"/>
            <a:ext cx="4000528" cy="5326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рвый мос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500042"/>
            <a:ext cx="6858048" cy="5143536"/>
          </a:xfrm>
        </p:spPr>
      </p:pic>
      <p:sp>
        <p:nvSpPr>
          <p:cNvPr id="5" name="TextBox 4"/>
          <p:cNvSpPr txBox="1"/>
          <p:nvPr/>
        </p:nvSpPr>
        <p:spPr>
          <a:xfrm>
            <a:off x="2428860" y="5929330"/>
            <a:ext cx="3704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Первый лаврский мост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8px-Ц.Благовещения_Пресвятой_Богородицы.Лав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428604"/>
            <a:ext cx="3429024" cy="5293779"/>
          </a:xfrm>
        </p:spPr>
      </p:pic>
      <p:sp>
        <p:nvSpPr>
          <p:cNvPr id="5" name="TextBox 4"/>
          <p:cNvSpPr txBox="1"/>
          <p:nvPr/>
        </p:nvSpPr>
        <p:spPr>
          <a:xfrm>
            <a:off x="714348" y="6000768"/>
            <a:ext cx="8169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Церковь Благовещения Пресвятой Богородицы (1717 – 1722)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01px-2-й_Лаврский_мост_и_с.-з._башня_Лавр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500042"/>
            <a:ext cx="6143668" cy="5258485"/>
          </a:xfrm>
        </p:spPr>
      </p:pic>
      <p:sp>
        <p:nvSpPr>
          <p:cNvPr id="5" name="TextBox 4"/>
          <p:cNvSpPr txBox="1"/>
          <p:nvPr/>
        </p:nvSpPr>
        <p:spPr>
          <a:xfrm>
            <a:off x="2428860" y="6072206"/>
            <a:ext cx="430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 на Лавру со Второго лаврского моста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Sankt_Petersburg-Alexander_Nevskij_Kloster_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571480"/>
            <a:ext cx="6715172" cy="5036380"/>
          </a:xfrm>
        </p:spPr>
      </p:pic>
      <p:sp>
        <p:nvSpPr>
          <p:cNvPr id="5" name="TextBox 4"/>
          <p:cNvSpPr txBox="1"/>
          <p:nvPr/>
        </p:nvSpPr>
        <p:spPr>
          <a:xfrm>
            <a:off x="2143108" y="5857892"/>
            <a:ext cx="4958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Вид на внутренний двор лавры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5500702"/>
            <a:ext cx="7115196" cy="808658"/>
          </a:xfrm>
        </p:spPr>
        <p:txBody>
          <a:bodyPr>
            <a:noAutofit/>
          </a:bodyPr>
          <a:lstStyle/>
          <a:p>
            <a:r>
              <a:rPr lang="ru-RU" dirty="0" smtClean="0"/>
              <a:t>Митрополичий корпус лавры </a:t>
            </a:r>
          </a:p>
          <a:p>
            <a:r>
              <a:rPr lang="ru-RU" dirty="0" smtClean="0"/>
              <a:t>(учебный и административный)</a:t>
            </a:r>
            <a:endParaRPr lang="ru-RU" dirty="0"/>
          </a:p>
        </p:txBody>
      </p:sp>
      <p:pic>
        <p:nvPicPr>
          <p:cNvPr id="2050" name="Picture 2" descr="C:\Documents and Settings\Учитель\Рабочий стол\Рабочая папка\Лавра\МитрКорпус_Лав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01084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929330"/>
            <a:ext cx="8229600" cy="928670"/>
          </a:xfrm>
        </p:spPr>
        <p:txBody>
          <a:bodyPr/>
          <a:lstStyle/>
          <a:p>
            <a:r>
              <a:rPr lang="ru-RU" dirty="0" smtClean="0"/>
              <a:t>Троицкий собор (1776 – 1782) </a:t>
            </a:r>
            <a:endParaRPr lang="ru-RU" dirty="0"/>
          </a:p>
        </p:txBody>
      </p:sp>
      <p:pic>
        <p:nvPicPr>
          <p:cNvPr id="4" name="Рисунок 3" descr="Лав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28604"/>
            <a:ext cx="7143750" cy="53625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rgbClr val="F3A75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62</Words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Александро-Невская лавра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Александро-Невская лавра</dc:title>
  <cp:lastModifiedBy>Учитель</cp:lastModifiedBy>
  <cp:revision>6</cp:revision>
  <dcterms:modified xsi:type="dcterms:W3CDTF">2022-04-04T12:01:45Z</dcterms:modified>
</cp:coreProperties>
</file>