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261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07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42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17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453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794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09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48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4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914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3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4454F-24D7-4713-8AB0-379BDF0052EF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17C84-C583-4931-84E3-A3F031BCE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94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1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827" y="875900"/>
            <a:ext cx="7893196" cy="5532070"/>
          </a:xfrm>
        </p:spPr>
      </p:pic>
    </p:spTree>
    <p:extLst>
      <p:ext uri="{BB962C8B-B14F-4D97-AF65-F5344CB8AC3E}">
        <p14:creationId xmlns:p14="http://schemas.microsoft.com/office/powerpoint/2010/main" val="41639405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</cp:revision>
  <dcterms:created xsi:type="dcterms:W3CDTF">2022-04-04T12:47:17Z</dcterms:created>
  <dcterms:modified xsi:type="dcterms:W3CDTF">2022-04-04T12:48:18Z</dcterms:modified>
</cp:coreProperties>
</file>