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hildage.ru/zdorove/zdorove-rebenka/novorozhdennyiy/massazh-dlya-novorozhdennyih-v-domashnih-usloviyah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hildage.ru/psihologiya-i-razvitie/razvitie-i-obuchenie/kak-razvivat-pamyat-u-rebenka-5-let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18867596e19ccfe72f6f2d41e466ed2d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395" y="0"/>
            <a:ext cx="9251395" cy="69252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460965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РАЗВИТИЕ МЕЛКОЙ МОТОРИКИ РУК У ДЕТЕЙ ДОШКОЛЬНОГО ВОЗРАСТА В РАЗНЫХ ВИДАХ ДЕЯТЕЛЬНОСТИ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5500702"/>
            <a:ext cx="7080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Подготовила: </a:t>
            </a:r>
            <a:r>
              <a:rPr lang="ru-RU" sz="2000" b="1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педагог-психолог </a:t>
            </a:r>
          </a:p>
          <a:p>
            <a:pPr algn="ctr"/>
            <a:r>
              <a:rPr lang="ru-RU" sz="2000" b="1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Головешкина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Светлана Петровна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Irina\Desktop\фото к ппр среде\motorika1-300x2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00808"/>
            <a:ext cx="4608512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776477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пп\Desktop\iXW3II2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5" y="303039"/>
            <a:ext cx="8064897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ИГРЫ С ПРИЩЕПКАМИ</a:t>
            </a:r>
          </a:p>
          <a:p>
            <a:r>
              <a:rPr lang="ru-RU" sz="1600" dirty="0">
                <a:solidFill>
                  <a:schemeClr val="tx2"/>
                </a:solidFill>
                <a:latin typeface="Comic Sans MS" panose="030F0702030302020204" pitchFamily="66" charset="0"/>
              </a:rPr>
              <a:t>Игры с прищепками для детей относятся к модульной гимнастике, которая подразумевает занятия с предметами, которые сами по себе не разбираются, но из них можно делать другие вещи. С помощью такой гимнастики укрепляется и развивается кисть и два пальца руки, которые в последующем будут активно задействованы в письме.</a:t>
            </a:r>
          </a:p>
          <a:p>
            <a:r>
              <a:rPr lang="ru-RU" sz="1600" dirty="0">
                <a:solidFill>
                  <a:schemeClr val="tx2"/>
                </a:solidFill>
                <a:latin typeface="Comic Sans MS" panose="030F0702030302020204" pitchFamily="66" charset="0"/>
              </a:rPr>
              <a:t>Когда происходит дидактическая игра с прищепками, то указательный и большой пальцы ведущей руки испытывают напряжение схожее с тем, которое нужно приложить при удержании пишущей ручки. Параллельно с физическим развитием кисти происходит совершенствование речи, пополнение словарного запаса, активизируется творческое мышление, происходит формирование пространственных понятий и чувственного восприятия мира. Для осуществления последнего пункта потребуются прищепки разных цветов, сделанные из различных материалов от пластмассы до дерева, возможно, они будут разной формы и размера.</a:t>
            </a:r>
          </a:p>
          <a:p>
            <a:endParaRPr lang="ru-RU" b="1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Рисунок 7" descr="IMG_6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4509120"/>
            <a:ext cx="3024336" cy="2016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_6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4509120"/>
            <a:ext cx="302433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24129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пп\Desktop\iXW3II2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476672"/>
            <a:ext cx="86409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ЗАКЛЮЧЕНИЕ</a:t>
            </a:r>
          </a:p>
          <a:p>
            <a:pPr algn="ctr"/>
            <a:r>
              <a:rPr lang="ru-RU" sz="2400" dirty="0">
                <a:solidFill>
                  <a:schemeClr val="tx2"/>
                </a:solidFill>
                <a:latin typeface="Comic Sans MS" panose="030F0702030302020204" pitchFamily="66" charset="0"/>
              </a:rPr>
              <a:t>Итак, мы выяснили, что мелкая моторика – не пустой звук и, чтобы ребенок был развитым и успешным в будущем, ей следует уделять серьезное значение. Не правильно считать, что «ну вот ребенку исполнилось 4 года, теперь пора заниматься развитием моторики». Если поступить именно так, то будет слишком поздно. </a:t>
            </a:r>
            <a:r>
              <a:rPr lang="ru-RU" sz="2400" dirty="0">
                <a:solidFill>
                  <a:schemeClr val="tx2"/>
                </a:solidFill>
                <a:latin typeface="Comic Sans MS" panose="030F0702030302020204" pitchFamily="66" charset="0"/>
                <a:hlinkClick r:id="rId3"/>
              </a:rPr>
              <a:t>Массаж</a:t>
            </a:r>
            <a:r>
              <a:rPr lang="ru-RU" sz="2400" dirty="0">
                <a:solidFill>
                  <a:schemeClr val="tx2"/>
                </a:solidFill>
                <a:latin typeface="Comic Sans MS" panose="030F0702030302020204" pitchFamily="66" charset="0"/>
              </a:rPr>
              <a:t> ладошек новорожденному, «</a:t>
            </a:r>
            <a:r>
              <a:rPr lang="ru-RU" sz="2400" dirty="0" err="1">
                <a:solidFill>
                  <a:schemeClr val="tx2"/>
                </a:solidFill>
                <a:latin typeface="Comic Sans MS" panose="030F0702030302020204" pitchFamily="66" charset="0"/>
              </a:rPr>
              <a:t>агушки</a:t>
            </a:r>
            <a:r>
              <a:rPr lang="ru-RU" sz="2400" dirty="0">
                <a:solidFill>
                  <a:schemeClr val="tx2"/>
                </a:solidFill>
                <a:latin typeface="Comic Sans MS" panose="030F0702030302020204" pitchFamily="66" charset="0"/>
              </a:rPr>
              <a:t>» и «потешки», игры в ладушки – все это способствует развитию моторики у новорожденных. А уже с возрастом вместе с ребенком родители осваивают и другие способы. Надеемся, что </a:t>
            </a:r>
            <a:r>
              <a:rPr lang="ru-RU" sz="24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данные рекомендации </a:t>
            </a:r>
            <a:r>
              <a:rPr lang="ru-RU" sz="2400" dirty="0">
                <a:solidFill>
                  <a:schemeClr val="tx2"/>
                </a:solidFill>
                <a:latin typeface="Comic Sans MS" panose="030F0702030302020204" pitchFamily="66" charset="0"/>
              </a:rPr>
              <a:t>помогли вам принять для себя правильное решение и выбрать те способы развития моторики, которые больше подходят вашему ребенку.</a:t>
            </a:r>
          </a:p>
          <a:p>
            <a:pPr algn="ctr"/>
            <a:endParaRPr lang="ru-RU" sz="2400" b="1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36254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пп\Desktop\iXW3II2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1844824"/>
            <a:ext cx="77048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СПАСИБО ЗА ВНИМАНИЕ</a:t>
            </a:r>
            <a:endParaRPr lang="ru-RU" sz="5400" b="1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887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пп\Desktop\iXW3II2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9432"/>
            <a:ext cx="9144000" cy="73531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16632"/>
            <a:ext cx="777686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ЗАЧЕМ НУЖНО РАЗВИВАТЬ МЕЛКУЮ МОТОРИКУ РУК?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Развитие мелкой моторики ребёнка – тонких движений кистей и пальцев рук – один из показателей психологического развития ребёнка.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Высокий уровень развития мелкой моторики свидетельствует о функциональной зрелости коры головного мозга и психологической готовности ребёнка к школе.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Мелкая моторика – основа развития психологических процессов: внимание, память, мышление и речь.</a:t>
            </a:r>
            <a:endParaRPr lang="ru-RU" sz="2800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16405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пп\Desktop\iXW3II2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62" y="-40282"/>
            <a:ext cx="9197709" cy="68982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764704"/>
            <a:ext cx="8352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ЦЕЛЬ:</a:t>
            </a:r>
            <a:r>
              <a:rPr lang="ru-RU" sz="2400" b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достижение положительной динамики в развитии мелкой моторики рук детей через использование разнообразных форм, методов и приемов.</a:t>
            </a:r>
            <a:endParaRPr lang="ru-RU" sz="2400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7657" y="2708919"/>
            <a:ext cx="82089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ЗАДАЧИ: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Улучшение мелкой моторики пальцев, кистей рук, координации и точности движений руки и глаза, гибкости рук.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Развитие воображения, логического мышления, творческой активности.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Обогащение предметно-развивающей среды для развития у детей мелкой моторики рук, речи.</a:t>
            </a:r>
            <a:endParaRPr lang="ru-RU" sz="2400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434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пп\Desktop\iXW3II2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0" y="-11878"/>
            <a:ext cx="9204176" cy="69031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9050" y="260648"/>
            <a:ext cx="87849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anose="030F0702030302020204" pitchFamily="66" charset="0"/>
              </a:rPr>
              <a:t>Способы развития мелкой моторики рук у дошкольников</a:t>
            </a:r>
          </a:p>
          <a:p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Существует множество различных способов, которые можно использовать для развития мелкой моторики пальцев рук дошкольников.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Рассмотрим некоторые из них.</a:t>
            </a:r>
            <a:endParaRPr lang="ru-RU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921759"/>
            <a:ext cx="86184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Comic Sans MS" panose="030F0702030302020204" pitchFamily="66" charset="0"/>
              </a:rPr>
              <a:t>Пальчиковые </a:t>
            </a:r>
            <a:r>
              <a:rPr lang="ru-RU" sz="2400" b="1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игры</a:t>
            </a:r>
          </a:p>
          <a:p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О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дин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из наиболее популярных и доступных способов развития мелкой моторики у детей. Для занятий не нужно никакой особенной подготовки (дидактического материала, условий для игры и прочего). Заниматься можно где угодно и когда угодно: в поликлинике в очереди к врачу, по дороге в детский сад или на кружки и секции, на прогулке, в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транспорте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и так далее. Причем любые действия пальчиками интереснее подкреплять каким-нибудь занятным стихотворением, песенкой или коротенькой сказкой.</a:t>
            </a:r>
          </a:p>
          <a:p>
            <a:endParaRPr lang="ru-RU" sz="2400" b="1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pic>
        <p:nvPicPr>
          <p:cNvPr id="4100" name="Picture 4" descr="https://im1-tub-ru.yandex.net/i?id=ebc98272801eea6ab0711d5303601508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437112"/>
            <a:ext cx="4136822" cy="22063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35882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пп\Desktop\iXW3II2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07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60648"/>
            <a:ext cx="856895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anose="030F0702030302020204" pitchFamily="66" charset="0"/>
              </a:rPr>
              <a:t>Игры-шнуровки</a:t>
            </a:r>
          </a:p>
          <a:p>
            <a:r>
              <a:rPr lang="ru-RU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Этим развлечениям большое внимание уделяют детские логопеды и психологи. Наверное, многие родители помнят подобные игрушки еще с ясельного возраста своих детей. Такие игрушки представляют собой множество деталей с отверстиями под шнурок. Ребенок может нанизывать их на шнурок, продевать его в отверстия, что позволяет не только развивать </a:t>
            </a:r>
            <a:r>
              <a:rPr lang="ru-RU" sz="20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мелкие мышцы пальцев </a:t>
            </a:r>
            <a:r>
              <a:rPr lang="ru-RU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рук за счет подобных нанизываний, но и за счет работы с различными поверхностями, материалами и фактурами. Кроме того, чем старше становится ребенок, тем сложнее должна быть </a:t>
            </a:r>
            <a:r>
              <a:rPr lang="ru-RU" sz="20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шнуровка </a:t>
            </a:r>
            <a:r>
              <a:rPr lang="ru-RU" sz="2000" dirty="0">
                <a:solidFill>
                  <a:schemeClr val="tx2"/>
                </a:solidFill>
                <a:latin typeface="Comic Sans MS" panose="030F0702030302020204" pitchFamily="66" charset="0"/>
              </a:rPr>
              <a:t>на подобных игрушках, иначе ожидаемые результаты не оправдают себя.</a:t>
            </a:r>
          </a:p>
        </p:txBody>
      </p:sp>
      <p:pic>
        <p:nvPicPr>
          <p:cNvPr id="6" name="Рисунок 5" descr="IMG_60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4005064"/>
            <a:ext cx="3707904" cy="2471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542423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пп\Desktop\iXW3II2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50"/>
            <a:ext cx="9132507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476673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anose="030F0702030302020204" pitchFamily="66" charset="0"/>
              </a:rPr>
              <a:t>Пальчиковые краски</a:t>
            </a:r>
          </a:p>
          <a:p>
            <a:r>
              <a:rPr lang="ru-RU" sz="2400" dirty="0">
                <a:solidFill>
                  <a:schemeClr val="tx2"/>
                </a:solidFill>
                <a:latin typeface="Comic Sans MS" panose="030F0702030302020204" pitchFamily="66" charset="0"/>
              </a:rPr>
              <a:t>Рисование – это один из эффективных способов развития мелкой моторики и не только с помощью пальчиковых красок. Умение </a:t>
            </a:r>
            <a:r>
              <a:rPr lang="ru-RU" sz="24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ребенком держать в руке карандаш, </a:t>
            </a:r>
            <a:r>
              <a:rPr lang="ru-RU" sz="2400" dirty="0">
                <a:solidFill>
                  <a:schemeClr val="tx2"/>
                </a:solidFill>
                <a:latin typeface="Comic Sans MS" panose="030F0702030302020204" pitchFamily="66" charset="0"/>
              </a:rPr>
              <a:t>аккуратно раскрашивать рисунок, не вылезая на пределы деталей, пригодится ему для получения навыков письма. Рисовать с помощью пальчиковых красок любят все дети без исключения. Они не только способствуют развитию мелкой моторики рук, но и помогают освоить цвета с дошкольниками</a:t>
            </a:r>
            <a:r>
              <a:rPr lang="ru-RU" sz="2400" dirty="0"/>
              <a:t>.</a:t>
            </a:r>
          </a:p>
        </p:txBody>
      </p:sp>
      <p:pic>
        <p:nvPicPr>
          <p:cNvPr id="9218" name="Picture 2" descr="http://vserisunki.ru/2017/elena/palchic/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293096"/>
            <a:ext cx="3852428" cy="2407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79610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пп\Desktop\iXW3II2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07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799288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Comic Sans MS" panose="030F0702030302020204" pitchFamily="66" charset="0"/>
              </a:rPr>
              <a:t>Конструкторы</a:t>
            </a:r>
          </a:p>
          <a:p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Благодаря работе дошкольников с конструкторами различных видов, включая </a:t>
            </a:r>
            <a:r>
              <a:rPr lang="ru-RU" dirty="0" err="1">
                <a:solidFill>
                  <a:schemeClr val="tx2"/>
                </a:solidFill>
                <a:latin typeface="Comic Sans MS" panose="030F0702030302020204" pitchFamily="66" charset="0"/>
              </a:rPr>
              <a:t>Лего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, можно развивать моторику, пространственное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мышление,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логику, понятие цветов и оттенков. На сегодняшний день конструктор, пожалуй, лучший способ активного развития дошкольника и подготовке его к дальнейшему обучению.</a:t>
            </a:r>
          </a:p>
        </p:txBody>
      </p:sp>
      <p:pic>
        <p:nvPicPr>
          <p:cNvPr id="1027" name="Picture 3" descr="C:\Users\ппп\Desktop\DSCN91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498" y="3443420"/>
            <a:ext cx="3591942" cy="269426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7" name="Рисунок 16" descr="IMG_60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3140968"/>
            <a:ext cx="363589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7856163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пп\Desktop\iXW3II2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507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320633"/>
            <a:ext cx="849694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Comic Sans MS" panose="030F0702030302020204" pitchFamily="66" charset="0"/>
              </a:rPr>
              <a:t>Аппликации</a:t>
            </a:r>
          </a:p>
          <a:p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Заниматься аппликацией под присмотром родителей дети могут уже с 4 лет. Умение вырезать из цветной бумаги различные, иногда одинакового размера, фигурки развивает мышцы кисти, приучает ребенка к аккуратности и развивает воображение. Здесь, также как и с конструктором, размеры вырезаемых деталей аппликации обратнопропорциональны возрасту ребенка. Если ребенок еще мал, то вполне допустимо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делать аппликации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  <a:hlinkClick r:id="rId3"/>
              </a:rPr>
              <a:t>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из 2-5 больших фигур (например, цветок, домик). Чем старше становится малыш, тем мельче становятся используемые в аппликациях фигурки. Например, 6-ти летние дети уже вполне способны вырезать несколько мелких лепестков для будущей ромашки, в домике можно сделать окошки, трубу, дым и так далее.</a:t>
            </a:r>
          </a:p>
        </p:txBody>
      </p:sp>
      <p:pic>
        <p:nvPicPr>
          <p:cNvPr id="7170" name="Picture 2" descr="http://manwm.ru/photos/apikatsii-iz-tsvetnoy-bumagi-dlya-detey-90404-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77072"/>
            <a:ext cx="3829872" cy="257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38703831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пп\Desktop\iXW3II2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" y="-27562"/>
            <a:ext cx="9132507" cy="69849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anose="030F0702030302020204" pitchFamily="66" charset="0"/>
              </a:rPr>
              <a:t>Лепка</a:t>
            </a:r>
          </a:p>
          <a:p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Лепить можно из чего угодно – все это способствует развитию моторики, мышления, внимания и творческих навыков. </a:t>
            </a:r>
            <a:endParaRPr lang="ru-RU" dirty="0" smtClean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Можно изготовить материал для лепки самостоятельно из муки и соли. Такое тесто предназначено для работы малышей и взрослых, оно легко разминается, хорошо лепится. Кроме того, после высыхания такие поделки можно </a:t>
            </a:r>
            <a:r>
              <a:rPr lang="ru-RU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раскрашивать красками, </a:t>
            </a:r>
            <a:r>
              <a:rPr 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покрывать лаком. Такие занятия способствуют развитию фантазии, творческих навыков, эстетического вкуса, логики, мышления и мелкой моторики рук.</a:t>
            </a:r>
          </a:p>
        </p:txBody>
      </p:sp>
      <p:pic>
        <p:nvPicPr>
          <p:cNvPr id="2053" name="Picture 5" descr="C:\Users\ппп\Desktop\DSCN90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68960"/>
            <a:ext cx="3168352" cy="237653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052" name="Picture 4" descr="C:\Users\ппп\Desktop\DSCN90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149080"/>
            <a:ext cx="3096344" cy="232252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126606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925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ппп</dc:creator>
  <cp:lastModifiedBy>Admin</cp:lastModifiedBy>
  <cp:revision>26</cp:revision>
  <dcterms:created xsi:type="dcterms:W3CDTF">2017-03-11T11:37:50Z</dcterms:created>
  <dcterms:modified xsi:type="dcterms:W3CDTF">2022-03-31T08:49:03Z</dcterms:modified>
</cp:coreProperties>
</file>