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24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704-C944-49D0-8D08-80267422315F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455F8-F4DA-4E14-8E34-214694FCF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0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704-C944-49D0-8D08-80267422315F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455F8-F4DA-4E14-8E34-214694FCF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403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704-C944-49D0-8D08-80267422315F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455F8-F4DA-4E14-8E34-214694FCF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35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704-C944-49D0-8D08-80267422315F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455F8-F4DA-4E14-8E34-214694FCF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655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704-C944-49D0-8D08-80267422315F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455F8-F4DA-4E14-8E34-214694FCF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602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704-C944-49D0-8D08-80267422315F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455F8-F4DA-4E14-8E34-214694FCF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186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704-C944-49D0-8D08-80267422315F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455F8-F4DA-4E14-8E34-214694FCF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2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704-C944-49D0-8D08-80267422315F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455F8-F4DA-4E14-8E34-214694FCF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848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704-C944-49D0-8D08-80267422315F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455F8-F4DA-4E14-8E34-214694FCF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847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704-C944-49D0-8D08-80267422315F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455F8-F4DA-4E14-8E34-214694FCF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488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704-C944-49D0-8D08-80267422315F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455F8-F4DA-4E14-8E34-214694FCF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66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51704-C944-49D0-8D08-80267422315F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455F8-F4DA-4E14-8E34-214694FCFD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45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Никита помогал маме мыть посуду. Вымыл 12 тарелок, 6 чашек и 6 ложек. Сколько всего предметов посуды вымыл Никита?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453" y="3602038"/>
            <a:ext cx="3284621" cy="24257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853" y="3541295"/>
            <a:ext cx="3039979" cy="30399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35" y="3404256"/>
            <a:ext cx="3453744" cy="345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353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1)12 + 6 + 6 =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412406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12 + 6 + 6 = 24 (п.) вымыл </a:t>
            </a:r>
            <a:r>
              <a:rPr lang="ru-RU" dirty="0" err="1" smtClean="0"/>
              <a:t>никита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306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Ответ: 24 предмета посуды вымыл Никита.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4751279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52</Words>
  <Application>Microsoft Office PowerPoint</Application>
  <PresentationFormat>Широкоэкранный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Никита помогал маме мыть посуду. Вымыл 12 тарелок, 6 чашек и 6 ложек. Сколько всего предметов посуды вымыл Никита?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Никита помогал маме мыть посуду. Вымыл</dc:title>
  <dc:creator>Учитель</dc:creator>
  <cp:lastModifiedBy>Учитель</cp:lastModifiedBy>
  <cp:revision>11</cp:revision>
  <dcterms:created xsi:type="dcterms:W3CDTF">2022-01-19T08:46:02Z</dcterms:created>
  <dcterms:modified xsi:type="dcterms:W3CDTF">2022-01-19T09:14:59Z</dcterms:modified>
</cp:coreProperties>
</file>