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EB"/>
    <a:srgbClr val="FFF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39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765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2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25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108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6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4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50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60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4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264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082DB-971D-4ADF-957A-897E7D20DD47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FB0F8-968F-4ABC-A283-1ADEE7448A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94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78F562-F048-457D-8A9E-04EF222E7A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3" t="4735" r="7902" b="4871"/>
          <a:stretch/>
        </p:blipFill>
        <p:spPr>
          <a:xfrm rot="5400000">
            <a:off x="1143000" y="-1143001"/>
            <a:ext cx="6857999" cy="9144002"/>
          </a:xfrm>
          <a:prstGeom prst="rect">
            <a:avLst/>
          </a:prstGeom>
        </p:spPr>
      </p:pic>
      <p:pic>
        <p:nvPicPr>
          <p:cNvPr id="22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2AF1EECF-548D-4BEF-9308-814D2FC236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5583849" y="1248984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08B4277F-B4BA-491E-8D2C-6F2F327A0B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5583849" y="2332562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C16B8B02-F735-47C9-8888-CD088A027E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4964462" y="1248984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7D33BFDB-0214-4826-AC68-480045978A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4964462" y="2332562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96675296-E96C-45DA-95B3-5880F86366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4434558" y="1248983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549A5F39-5401-4491-912E-2B38B4E793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4434558" y="2332562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9256C1A8-1DAB-4665-B462-4BEF0332E0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16200000">
            <a:off x="6645056" y="1248983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350FC90-EA87-4C31-BAA6-B91BB3CA8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716" y="5353815"/>
            <a:ext cx="1614842" cy="1268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1413668F-1D63-48B6-83AD-6F299FFBF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3850127" y="2348257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" name="Picture 6" descr="Стол детский регулируемый по высоте. - Фабрика производитель">
            <a:extLst>
              <a:ext uri="{FF2B5EF4-FFF2-40B4-BE49-F238E27FC236}">
                <a16:creationId xmlns:a16="http://schemas.microsoft.com/office/drawing/2014/main" id="{9A26542B-ED10-4E06-AF46-706BD08C3F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3" t="30321" r="3211" b="30596"/>
          <a:stretch/>
        </p:blipFill>
        <p:spPr bwMode="auto">
          <a:xfrm rot="5400000">
            <a:off x="3850127" y="1265206"/>
            <a:ext cx="1017311" cy="4404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2" name="Picture 4" descr="Двухстворчатые пластиковые окна в Подольске, купить окна ПВХ с 2 створками  по ценам">
            <a:extLst>
              <a:ext uri="{FF2B5EF4-FFF2-40B4-BE49-F238E27FC236}">
                <a16:creationId xmlns:a16="http://schemas.microsoft.com/office/drawing/2014/main" id="{BB514209-00BC-44E8-8063-253108F170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76" t="42847" r="35525" b="9861"/>
          <a:stretch/>
        </p:blipFill>
        <p:spPr bwMode="auto">
          <a:xfrm>
            <a:off x="3414323" y="74402"/>
            <a:ext cx="490752" cy="131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Конструирование в средней группе детского сада: конспекты занятий,  картотека с целями по ФГОС, схемы и прочее">
            <a:extLst>
              <a:ext uri="{FF2B5EF4-FFF2-40B4-BE49-F238E27FC236}">
                <a16:creationId xmlns:a16="http://schemas.microsoft.com/office/drawing/2014/main" id="{DD6CA77A-BA32-4CCC-8FC0-38A7DEFA0E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6" t="36853" r="27767" b="3136"/>
          <a:stretch/>
        </p:blipFill>
        <p:spPr bwMode="auto">
          <a:xfrm>
            <a:off x="4723003" y="5509558"/>
            <a:ext cx="1021953" cy="11073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Виртуальная экскурсия по «Уголкам занимательной математики в ДОУ».  Воспитателям детских садов, школьным учителям и педагогам - Маам.ру">
            <a:extLst>
              <a:ext uri="{FF2B5EF4-FFF2-40B4-BE49-F238E27FC236}">
                <a16:creationId xmlns:a16="http://schemas.microsoft.com/office/drawing/2014/main" id="{EC8B827D-615E-4897-BC6E-2F482BCC4A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4" t="39219" r="26914" b="1486"/>
          <a:stretch/>
        </p:blipFill>
        <p:spPr bwMode="auto">
          <a:xfrm>
            <a:off x="794439" y="2166356"/>
            <a:ext cx="1723823" cy="1211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" descr="Уголок ПДД в детском саду. Воспитателям детских садов, школьным учителям и  педагогам - Маам.ру">
            <a:extLst>
              <a:ext uri="{FF2B5EF4-FFF2-40B4-BE49-F238E27FC236}">
                <a16:creationId xmlns:a16="http://schemas.microsoft.com/office/drawing/2014/main" id="{DE711093-EC12-4146-8926-955F3197E3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6" t="-781" r="25078" b="2612"/>
          <a:stretch/>
        </p:blipFill>
        <p:spPr bwMode="auto">
          <a:xfrm>
            <a:off x="794439" y="1099134"/>
            <a:ext cx="1700668" cy="1075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4" descr="Башкирские узоры» | МБДОУ Детский сад №28 г. Уфа">
            <a:extLst>
              <a:ext uri="{FF2B5EF4-FFF2-40B4-BE49-F238E27FC236}">
                <a16:creationId xmlns:a16="http://schemas.microsoft.com/office/drawing/2014/main" id="{B648EF83-ABE5-48A6-99B3-8EC697C0E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4440" y="3387318"/>
            <a:ext cx="1723822" cy="9717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DC56619-31A4-4896-9EC6-1FE797C3018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779" y="4622325"/>
            <a:ext cx="493819" cy="1316850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DF1A8555-02BD-40FA-8D98-9577B42FB3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2251" y="5300053"/>
            <a:ext cx="493819" cy="1316850"/>
          </a:xfrm>
          <a:prstGeom prst="rect">
            <a:avLst/>
          </a:prstGeom>
        </p:spPr>
      </p:pic>
      <p:pic>
        <p:nvPicPr>
          <p:cNvPr id="51" name="Picture 6" descr="Двухстворчатые пластиковые окна в Подольске, купить окна ПВХ с 2 створками  по ценам">
            <a:extLst>
              <a:ext uri="{FF2B5EF4-FFF2-40B4-BE49-F238E27FC236}">
                <a16:creationId xmlns:a16="http://schemas.microsoft.com/office/drawing/2014/main" id="{59BCB82C-5999-4CA3-A16D-F8238EDF31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" t="2237" r="68349" b="66064"/>
          <a:stretch/>
        </p:blipFill>
        <p:spPr bwMode="auto">
          <a:xfrm rot="5400000">
            <a:off x="7713041" y="2123852"/>
            <a:ext cx="1148793" cy="88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8" descr="Мебель детского сада в Нижнем Новгороде">
            <a:extLst>
              <a:ext uri="{FF2B5EF4-FFF2-40B4-BE49-F238E27FC236}">
                <a16:creationId xmlns:a16="http://schemas.microsoft.com/office/drawing/2014/main" id="{7017657F-1A22-4F5A-8FC8-8BDBC5F9F0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7" t="4246" r="22036"/>
          <a:stretch/>
        </p:blipFill>
        <p:spPr bwMode="auto">
          <a:xfrm>
            <a:off x="6436999" y="3167933"/>
            <a:ext cx="1057655" cy="137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0" descr="Купить Доски для Детского сада магнитные от 1356 руб.">
            <a:extLst>
              <a:ext uri="{FF2B5EF4-FFF2-40B4-BE49-F238E27FC236}">
                <a16:creationId xmlns:a16="http://schemas.microsoft.com/office/drawing/2014/main" id="{3E318FAD-FD7E-48A4-A405-325451485D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7" t="10759" r="8116" b="13139"/>
          <a:stretch/>
        </p:blipFill>
        <p:spPr bwMode="auto">
          <a:xfrm rot="5400000">
            <a:off x="7651102" y="684292"/>
            <a:ext cx="1173388" cy="7959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4" name="Picture 10" descr="Телевизор LG 43LM5700. Описание продукта на официальном сайте  производителя. Особенности, технические характеристики, обзоры, фото  продукта. Где купить — LG Россия">
            <a:extLst>
              <a:ext uri="{FF2B5EF4-FFF2-40B4-BE49-F238E27FC236}">
                <a16:creationId xmlns:a16="http://schemas.microsoft.com/office/drawing/2014/main" id="{002E6552-93E4-4740-BEA9-E9F857EC9C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2" t="20282" r="19367" b="23786"/>
          <a:stretch/>
        </p:blipFill>
        <p:spPr bwMode="auto">
          <a:xfrm rot="5400000">
            <a:off x="7759950" y="4450469"/>
            <a:ext cx="1118756" cy="687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" name="Picture 6" descr="Двухстворчатые пластиковые окна в Подольске, купить окна ПВХ с 2 створками  по ценам">
            <a:extLst>
              <a:ext uri="{FF2B5EF4-FFF2-40B4-BE49-F238E27FC236}">
                <a16:creationId xmlns:a16="http://schemas.microsoft.com/office/drawing/2014/main" id="{5557F309-4FE7-4A72-BDEC-C95B9A0E22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" t="2237" r="68349" b="66064"/>
          <a:stretch/>
        </p:blipFill>
        <p:spPr bwMode="auto">
          <a:xfrm>
            <a:off x="4091965" y="96342"/>
            <a:ext cx="1120449" cy="86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3AE3CE53-742A-44E0-95BB-C826A5C884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9" t="24653" r="22464" b="-1"/>
          <a:stretch/>
        </p:blipFill>
        <p:spPr bwMode="auto">
          <a:xfrm>
            <a:off x="784057" y="4368994"/>
            <a:ext cx="1700668" cy="10137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">
            <a:extLst>
              <a:ext uri="{FF2B5EF4-FFF2-40B4-BE49-F238E27FC236}">
                <a16:creationId xmlns:a16="http://schemas.microsoft.com/office/drawing/2014/main" id="{EBDECDD4-C953-405A-AE00-3BE40B33EB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" t="34673"/>
          <a:stretch/>
        </p:blipFill>
        <p:spPr bwMode="auto">
          <a:xfrm>
            <a:off x="812877" y="187501"/>
            <a:ext cx="1682230" cy="8512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2">
            <a:extLst>
              <a:ext uri="{FF2B5EF4-FFF2-40B4-BE49-F238E27FC236}">
                <a16:creationId xmlns:a16="http://schemas.microsoft.com/office/drawing/2014/main" id="{C92ADE7D-4901-4241-91CC-7611FD9AEC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1" t="26271" r="68406" b="27528"/>
          <a:stretch/>
        </p:blipFill>
        <p:spPr bwMode="auto">
          <a:xfrm>
            <a:off x="4912960" y="410285"/>
            <a:ext cx="250464" cy="44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4">
            <a:extLst>
              <a:ext uri="{FF2B5EF4-FFF2-40B4-BE49-F238E27FC236}">
                <a16:creationId xmlns:a16="http://schemas.microsoft.com/office/drawing/2014/main" id="{6D074995-7653-4AE3-B4D8-C700ABEB12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22" t="26271" r="17536" b="27528"/>
          <a:stretch/>
        </p:blipFill>
        <p:spPr bwMode="auto">
          <a:xfrm>
            <a:off x="1528424" y="4794437"/>
            <a:ext cx="251136" cy="36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6">
            <a:extLst>
              <a:ext uri="{FF2B5EF4-FFF2-40B4-BE49-F238E27FC236}">
                <a16:creationId xmlns:a16="http://schemas.microsoft.com/office/drawing/2014/main" id="{EBBEC102-5208-4D6B-9553-80C9348C40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5" t="24652" r="33382" b="25218"/>
          <a:stretch/>
        </p:blipFill>
        <p:spPr bwMode="auto">
          <a:xfrm>
            <a:off x="6968361" y="5922387"/>
            <a:ext cx="303551" cy="46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209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E16304-C668-4683-B499-4818FC17A2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3" t="4735" r="7902" b="4871"/>
          <a:stretch/>
        </p:blipFill>
        <p:spPr>
          <a:xfrm rot="5400000">
            <a:off x="1143000" y="-1143001"/>
            <a:ext cx="6857999" cy="91440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19BB7B-EE4A-47B1-9806-CCC35D655728}"/>
              </a:ext>
            </a:extLst>
          </p:cNvPr>
          <p:cNvSpPr txBox="1"/>
          <p:nvPr/>
        </p:nvSpPr>
        <p:spPr>
          <a:xfrm rot="5400000">
            <a:off x="4885412" y="2726563"/>
            <a:ext cx="654657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«Чтобы найти карту-схему нужно ответить</a:t>
            </a:r>
          </a:p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 вопросы»</a:t>
            </a:r>
            <a:endParaRPr lang="ru-RU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A6533E-AE4E-4BCD-9B38-084D3F69738E}"/>
              </a:ext>
            </a:extLst>
          </p:cNvPr>
          <p:cNvSpPr txBox="1"/>
          <p:nvPr/>
        </p:nvSpPr>
        <p:spPr>
          <a:xfrm rot="5400000">
            <a:off x="1311769" y="44189"/>
            <a:ext cx="5167620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Скажите, сколько дней в неделе?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по порядку дни недели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Какой день недели сегодня?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первый день недели.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выходные дни.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времена года.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Сколько месяцев в году?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весенние месяцы.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Какой сейчас весенний месяц?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Сколько частей в сутках?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Назовите части суток?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Сейчас утро или вечер?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047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80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34</cp:revision>
  <dcterms:created xsi:type="dcterms:W3CDTF">2019-12-06T17:38:32Z</dcterms:created>
  <dcterms:modified xsi:type="dcterms:W3CDTF">2022-04-01T06:05:39Z</dcterms:modified>
</cp:coreProperties>
</file>