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58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822E7-101F-41D3-8A6E-4CBB192FED4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23906-09FC-4EFD-BA97-8E4BFDE1EF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37626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Общешкольное мероприятие, посвящённое  </a:t>
            </a:r>
            <a:r>
              <a:rPr lang="ru-RU" sz="3200" b="1" dirty="0"/>
              <a:t>65-летию со дня трагической гибели Героя Великой Отечественной войны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Долгополова </a:t>
            </a:r>
            <a:r>
              <a:rPr lang="ru-RU" sz="3200" b="1" dirty="0"/>
              <a:t>Василия Ивановича (1906-1953 г.)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356992"/>
            <a:ext cx="7848872" cy="228180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«Это нужно не мёртвым! 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i="1" dirty="0">
                <a:solidFill>
                  <a:srgbClr val="C00000"/>
                </a:solidFill>
              </a:rPr>
              <a:t>Это нужно живым</a:t>
            </a:r>
            <a:r>
              <a:rPr lang="ru-RU" b="1" i="1" dirty="0" smtClean="0">
                <a:solidFill>
                  <a:srgbClr val="C00000"/>
                </a:solidFill>
              </a:rPr>
              <a:t>!»</a:t>
            </a:r>
          </a:p>
          <a:p>
            <a:pPr algn="l"/>
            <a:r>
              <a:rPr lang="ru-RU" sz="2600" b="1" i="1" dirty="0" smtClean="0">
                <a:solidFill>
                  <a:schemeClr val="tx1"/>
                </a:solidFill>
              </a:rPr>
              <a:t>Автор: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Лесных Наталья Петровна, учитель истории и обществознания МОБУ СОШ №7 п.Весёлый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cast.ru/uploads/2013/11/07/651054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3810000" cy="5705476"/>
          </a:xfrm>
          <a:prstGeom prst="rect">
            <a:avLst/>
          </a:prstGeom>
          <a:noFill/>
        </p:spPr>
      </p:pic>
      <p:pic>
        <p:nvPicPr>
          <p:cNvPr id="1027" name="Рисунок 2" descr="Безбоков В.М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966" y="620688"/>
            <a:ext cx="3779392" cy="5616624"/>
          </a:xfrm>
          <a:prstGeom prst="rect">
            <a:avLst/>
          </a:prstGeom>
          <a:noFill/>
          <a:ln w="73025">
            <a:solidFill>
              <a:srgbClr val="0D0D0D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3" y="5373216"/>
            <a:ext cx="3312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65 лет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cast.ru/uploads/2013/11/07/651054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3810000" cy="5705476"/>
          </a:xfrm>
          <a:prstGeom prst="rect">
            <a:avLst/>
          </a:prstGeom>
          <a:noFill/>
        </p:spPr>
      </p:pic>
      <p:pic>
        <p:nvPicPr>
          <p:cNvPr id="1027" name="Рисунок 2" descr="Безбоков В.М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966" y="620688"/>
            <a:ext cx="3779392" cy="5616624"/>
          </a:xfrm>
          <a:prstGeom prst="rect">
            <a:avLst/>
          </a:prstGeom>
          <a:noFill/>
          <a:ln w="73025">
            <a:solidFill>
              <a:srgbClr val="0D0D0D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3" y="5373216"/>
            <a:ext cx="3312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65 лет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В.И.Долгополов с супругой Татьяной Федосовно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0"/>
            <a:ext cx="4680520" cy="662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Наградной лист Долгополо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0"/>
            <a:ext cx="5209897" cy="6800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Первая страниц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0"/>
            <a:ext cx="50050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Карта Могилевской наступательной операци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65386"/>
            <a:ext cx="8788669" cy="623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Воины 49-й армии ведут бой на улицах Могилева. 28 июня 1944 г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37928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Воины 49-й армии ведут бой на улицах Могилева. 28 июня 1944 г.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советские войска форсируют Днеп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4476750" cy="6019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20072" y="404664"/>
            <a:ext cx="3744416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советские войска форсируют Днепр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Уничтоженная в ходе операции немецкая техника. Могилёв. июнь 19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0"/>
            <a:ext cx="7171413" cy="50851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085184"/>
            <a:ext cx="842493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Уничтоженная в ходе операции немецкая техника. Могилёв. июнь 1944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71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Общешкольное мероприятие, посвящённое  65-летию со дня трагической гибели Героя Великой Отечественной войны  Долгополова Василия Ивановича (1906-1953 г.)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6</cp:revision>
  <dcterms:created xsi:type="dcterms:W3CDTF">2018-04-03T06:40:30Z</dcterms:created>
  <dcterms:modified xsi:type="dcterms:W3CDTF">2022-04-04T12:18:33Z</dcterms:modified>
</cp:coreProperties>
</file>