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7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sch1613uz.mskobr.ru/dou_edu/strukturnoe_podrazdelenie_quot_detskij_sad_2055_quot/novosti/novosti_podgotovitel_noj_gruppy_5_kolokol_chiki3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sch1613uz.mskobr.ru/dou_edu/strukturnoe_podrazdelenie_quot_detskij_sad_2055_quot/novosti/9_fevralya_2019_goda_proshel_nauchnyj_festival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sch1613uz.mskobr.ru/dou_edu/strukturnoe_podrazdelenie_quot_detskij_sad_2055_quot/novosti/novosti_podgotovitel_noj_gruppy_5_kolokol_chiki4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Участие дошкольников в творческих мероприятиях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2019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Новости подготовительной группы №5 «Колокольчики» 25.02.19 «ЧТО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СВЕТИТСЯ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ТЕМНОТЕ» В рамках дружного и активного взаимодействия с родителями подготовительной группы №5 «Колокольчики» Корпуса №3, были показаны детско-родительские проекты.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Атраш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Али и мама Инна Анатольевна представили нашему вниманию очень познавательную презентацию «Что светится в темноте». Собранный материал, своей увлекательностью удивил не только воспитанников группы, но и самого педагога! Светящиеся в темноте грибы и насекомые, растения, морские подводные обитатели, полезные ископаемые. Али рассказал ребятам, что с помощью такого элемента как фосфор, человек создаёт различные удивительные предметы, краски, которые под действием обычной лампочки или ультрафиолетового фонарика начинают светиться в темноте. После интересного рассказа, на специальной доске Али показал, как всё это действует. По окончании, все ребята пришли к выводу, что природа – это действительно загадочный мир, который можно открывать для себя снова и снова!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© Ссылка на источник: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http://sch1613uz.mskobr.ru/dou_edu/strukturnoe_podrazdelenie_quot_detskij_sad_2055_quot/novosti/novosti_podgotovitel_noj_gruppy_5_kolokol_chiki3/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1229" y="1600200"/>
            <a:ext cx="7241541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443841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февраля 2019 года прошел Научный фестиваль на базе ГБОУ школы 2006. Нашу школу представлял воспитанник дошкольного отделения, корпуса № 3, 5 подготовительной группы Ермаков Александр, он выступил с темой: «Свинья и гравитация».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© Ссылка на источник: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http://sch1613uz.mskobr.ru/dou_edu/strukturnoe_podrazdelenie_quot_detskij_sad_2055_quot/novosti/9_fevralya_2019_goda_proshel_nauchnyj_festival/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1787" y="1572577"/>
            <a:ext cx="5940425" cy="371284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04665"/>
            <a:ext cx="756084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Новости подготовительной группы №5 «Колокольчики» 25.02.19 После увлекательного проекта «Что светится в темноте», появились следующие желающие, поделится интересной информацией с ребятами.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Радивилин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Кирилл очень увлечён космосом, поэтому ему не терпелось поделиться интересными фактами с товарищами. Свой проект он назвал «Долина Космоса». Кирилл рассказал ребятам о солнечной системе, о планетах системы, их поверхности, почему они разного цвета и размера, и из чего же на самом деле состоят кольца Сатурна. Так же ребята узнали, что на Меркурии днём температура + 400 градусов, а ночью – 200; что же на самом деле считается кометой и многое другое. В конце рассказа мама Елена Васильевна провела с ребятами интеллектуальную игру на закрепление, где команда «Солнечная система» и «Венера» состязались за победу! Дети очень остались довольны!! Ждём новых встреч с ребятами и их проектами.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© Ссылка на источник: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http://sch1613uz.mskobr.ru/dou_edu/strukturnoe_podrazdelenie_quot_detskij_sad_2055_quot/novosti/novosti_podgotovitel_noj_gruppy_5_kolokol_chiki4/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1787" y="1572577"/>
            <a:ext cx="5940425" cy="371284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366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Участие дошкольников в творческих мероприятиях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Участие дошкольников в творческих мероприятиях</dc:title>
  <dc:creator>Алла</dc:creator>
  <cp:lastModifiedBy>Алла</cp:lastModifiedBy>
  <cp:revision>4</cp:revision>
  <dcterms:created xsi:type="dcterms:W3CDTF">2022-03-28T16:19:11Z</dcterms:created>
  <dcterms:modified xsi:type="dcterms:W3CDTF">2022-03-29T14:24:38Z</dcterms:modified>
</cp:coreProperties>
</file>