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75211" y="426720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на узнавание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5211" y="1514901"/>
            <a:ext cx="79024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фразу: Растения- живые существа, значит, они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457200" indent="-457200">
              <a:buAutoNum type="arabicParenR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Ответь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вопросы: Чем являются для растения корень, стебель, лист? Какие  функции они выполняют?</a:t>
            </a:r>
          </a:p>
        </p:txBody>
      </p:sp>
    </p:spTree>
    <p:extLst>
      <p:ext uri="{BB962C8B-B14F-4D97-AF65-F5344CB8AC3E}">
        <p14:creationId xmlns:p14="http://schemas.microsoft.com/office/powerpoint/2010/main" val="3457046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5211" y="439783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на воспроизведение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75211" y="1514901"/>
            <a:ext cx="790240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рассказ учёного-ботаника расскажи о чем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(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стр. 74-76)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arenR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какие группы делятся растения, распредели данные растения на эти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береза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ромашка, смородина, калина, дуб, роза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556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875211" y="401839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на понимание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5211" y="1062239"/>
            <a:ext cx="79024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AutoNum type="arabicParenR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Объясни, как ты понимаешь схему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учебнике (стр. 75)</a:t>
            </a:r>
          </a:p>
          <a:p>
            <a:pPr marL="457200" indent="-457200">
              <a:buFontTx/>
              <a:buAutoNum type="arabicParenR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4091" y="1631199"/>
            <a:ext cx="3650128" cy="5032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536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05692" y="741459"/>
            <a:ext cx="78986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Вставь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место пропусков в схеме необходимые слова.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795" y="1435438"/>
            <a:ext cx="4414787" cy="523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318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42648" y="452845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на применение в знакомых условиях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91645" y="1917336"/>
            <a:ext cx="789867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подчеркни только верное выражение о дыхании растений. Объясни свой выбор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buAutoNum type="arabicParenR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Растения дышат с помощью поглощения из воздуха частиц кислорода, выделяя при этом углекислый газ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Растения дышат за счет поглощения солнечных лучей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Растения дышат, когда их поливают водой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Заметь закономерность и продолжи ряд: вода, солнце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(крахмал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кислород , …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80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742648" y="452845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на применение в новых условиях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79566" y="1773645"/>
            <a:ext cx="78986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ru-RU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Сравни растение и животное, заполнив таблицу.</a:t>
            </a:r>
            <a:endParaRPr lang="ru-RU" sz="2400" dirty="0"/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117670"/>
              </p:ext>
            </p:extLst>
          </p:nvPr>
        </p:nvGraphicFramePr>
        <p:xfrm>
          <a:off x="1080688" y="2604642"/>
          <a:ext cx="8127999" cy="237744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588062067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34345842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0468523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Признак сравнения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Растения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Животные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866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5819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2293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Движение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6718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Дыхание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147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Строение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98793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3141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35874" y="702490"/>
            <a:ext cx="84081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Напишите небольшое письмо, адресованное растениям. Что бы вы сказали, если бы растения вас понимали? Красиво оформите его и представьте одноклассникам.</a:t>
            </a:r>
            <a:endParaRPr lang="ru-RU" sz="2400" dirty="0"/>
          </a:p>
          <a:p>
            <a:r>
              <a:rPr lang="ru-RU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935" y="2272150"/>
            <a:ext cx="5334001" cy="3927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63451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113</TotalTime>
  <Words>233</Words>
  <Application>Microsoft Office PowerPoint</Application>
  <PresentationFormat>Широкоэкранный</PresentationFormat>
  <Paragraphs>36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Times New Roman</vt:lpstr>
      <vt:lpstr>Trebuchet MS</vt:lpstr>
      <vt:lpstr>Wingdings 3</vt:lpstr>
      <vt:lpstr>Аспект</vt:lpstr>
      <vt:lpstr>Задания на узнавание</vt:lpstr>
      <vt:lpstr>Задания на воспроизведение</vt:lpstr>
      <vt:lpstr>Презентация PowerPoint</vt:lpstr>
      <vt:lpstr>Презентация PowerPoint</vt:lpstr>
      <vt:lpstr>Задания на применение в знакомых условиях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Задания на у</dc:title>
  <dc:creator>admin</dc:creator>
  <cp:lastModifiedBy>admin</cp:lastModifiedBy>
  <cp:revision>10</cp:revision>
  <dcterms:created xsi:type="dcterms:W3CDTF">2020-11-18T12:12:16Z</dcterms:created>
  <dcterms:modified xsi:type="dcterms:W3CDTF">2020-11-18T14:05:48Z</dcterms:modified>
</cp:coreProperties>
</file>