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63" r:id="rId8"/>
    <p:sldId id="256" r:id="rId9"/>
    <p:sldId id="260" r:id="rId10"/>
    <p:sldId id="257" r:id="rId11"/>
    <p:sldId id="258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kademiarechi.ru/didakticheskie-igry/emocii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Игра «Эмоции»</a:t>
            </a:r>
            <a:endParaRPr lang="ru-RU" b="1" dirty="0">
              <a:solidFill>
                <a:srgbClr val="002060"/>
              </a:solidFill>
              <a:latin typeface="Trebuchet MS" pitchFamily="34" charset="0"/>
            </a:endParaRPr>
          </a:p>
        </p:txBody>
      </p:sp>
      <p:pic>
        <p:nvPicPr>
          <p:cNvPr id="4" name="Picture 2" descr="C:\Users\Acer\Desktop\Новая папка\IMG_20220404_115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018" b="5296"/>
          <a:stretch>
            <a:fillRect/>
          </a:stretch>
        </p:blipFill>
        <p:spPr bwMode="auto">
          <a:xfrm rot="5400000">
            <a:off x="2064488" y="616519"/>
            <a:ext cx="4481377" cy="6677315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«Эмоции»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858180" cy="371477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Занятие полезно для дошкольников и младших школьников. Оно подходит и для индивидуальной, и для групповой работы в детсаду, может использоваться при </a:t>
            </a:r>
            <a:r>
              <a:rPr lang="ru-RU" sz="2400" dirty="0" smtClean="0">
                <a:solidFill>
                  <a:srgbClr val="002060"/>
                </a:solidFill>
              </a:rPr>
              <a:t>домашнем </a:t>
            </a:r>
            <a:r>
              <a:rPr lang="ru-RU" sz="2400" dirty="0" smtClean="0">
                <a:solidFill>
                  <a:srgbClr val="002060"/>
                </a:solidFill>
              </a:rPr>
              <a:t>обучении</a:t>
            </a:r>
            <a:r>
              <a:rPr lang="ru-RU" sz="2400" dirty="0" smtClean="0">
                <a:solidFill>
                  <a:srgbClr val="002060"/>
                </a:solidFill>
              </a:rPr>
              <a:t>. Наша группа использует эту игру на утреннем и вечернем круге общения.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</a:rPr>
              <a:t>     Цель: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игры «Эмоции» – обучение умению проявлять и различать человеческие чувства, правильно на них реагировать.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54292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rebuchet MS" pitchFamily="34" charset="0"/>
              </a:rPr>
              <a:t>       </a:t>
            </a:r>
            <a:r>
              <a:rPr lang="ru-RU" sz="2400" b="1" i="1" dirty="0" smtClean="0">
                <a:solidFill>
                  <a:srgbClr val="002060"/>
                </a:solidFill>
                <a:latin typeface="Trebuchet MS" pitchFamily="34" charset="0"/>
              </a:rPr>
              <a:t>Задачи:</a:t>
            </a:r>
            <a:endParaRPr lang="ru-RU" sz="2400" i="1" dirty="0" smtClean="0">
              <a:solidFill>
                <a:srgbClr val="002060"/>
              </a:solidFill>
              <a:latin typeface="Trebuchet MS" pitchFamily="34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знакомство с разными человеческими чувствами;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обучение способности узнавать определенные положительные и отрицательные эмоции;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развитие способности по мимике, жестам, интонациям определять эмоциональное состояние человека;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социализация, развитие коммуникабельности, отзывчивости, дружественности;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улучшение концентрации внимания, пространственной ориентации;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развитие логического и творческого мышления, речевых навыков, умения строить диалог и монолог;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rebuchet MS" pitchFamily="34" charset="0"/>
              </a:rPr>
              <a:t>улучшение моторики пальцев рук.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Новая папка\IMG_20220404_113937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 r="-1424" b="7395"/>
          <a:stretch>
            <a:fillRect/>
          </a:stretch>
        </p:blipFill>
        <p:spPr bwMode="auto">
          <a:xfrm>
            <a:off x="285720" y="1785926"/>
            <a:ext cx="3929090" cy="4783240"/>
          </a:xfrm>
          <a:prstGeom prst="rect">
            <a:avLst/>
          </a:prstGeom>
          <a:noFill/>
        </p:spPr>
      </p:pic>
      <p:pic>
        <p:nvPicPr>
          <p:cNvPr id="1027" name="Picture 3" descr="C:\Users\Acer\Desktop\Новая папка\IMG_20220404_113943.jpg"/>
          <p:cNvPicPr>
            <a:picLocks noChangeAspect="1" noChangeArrowheads="1"/>
          </p:cNvPicPr>
          <p:nvPr/>
        </p:nvPicPr>
        <p:blipFill>
          <a:blip r:embed="rId3" cstate="print"/>
          <a:srcRect r="781" b="7395"/>
          <a:stretch>
            <a:fillRect/>
          </a:stretch>
        </p:blipFill>
        <p:spPr bwMode="auto">
          <a:xfrm>
            <a:off x="5072066" y="357166"/>
            <a:ext cx="3846171" cy="47863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rebuchet MS" pitchFamily="34" charset="0"/>
              </a:rPr>
              <a:t>В ходе игры дети выбирают себе маску Эмоцию и рассказывают, что вызывает у них это эмоциональное  настроение.</a:t>
            </a:r>
            <a:endParaRPr lang="ru-RU" sz="2000" dirty="0">
              <a:solidFill>
                <a:srgbClr val="002060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cer\Desktop\Новая папка\IMG_20220404_1139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3134" b="8442"/>
          <a:stretch>
            <a:fillRect/>
          </a:stretch>
        </p:blipFill>
        <p:spPr bwMode="auto">
          <a:xfrm>
            <a:off x="4643438" y="214290"/>
            <a:ext cx="4224696" cy="5000660"/>
          </a:xfrm>
          <a:prstGeom prst="rect">
            <a:avLst/>
          </a:prstGeom>
          <a:noFill/>
        </p:spPr>
      </p:pic>
      <p:pic>
        <p:nvPicPr>
          <p:cNvPr id="2053" name="Picture 5" descr="C:\Users\Acer\Desktop\Новая папка\IMG_20220404_113950.jpg"/>
          <p:cNvPicPr>
            <a:picLocks noChangeAspect="1" noChangeArrowheads="1"/>
          </p:cNvPicPr>
          <p:nvPr/>
        </p:nvPicPr>
        <p:blipFill>
          <a:blip r:embed="rId3" cstate="print"/>
          <a:srcRect r="-1424" b="7395"/>
          <a:stretch>
            <a:fillRect/>
          </a:stretch>
        </p:blipFill>
        <p:spPr bwMode="auto">
          <a:xfrm>
            <a:off x="571472" y="1487750"/>
            <a:ext cx="4000528" cy="4870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atic.my-shop.ru/product/f4/168/16769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214422"/>
            <a:ext cx="4038600" cy="295207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4143380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Использовала интернет  </a:t>
            </a:r>
            <a:r>
              <a:rPr lang="ru-RU" dirty="0" smtClean="0">
                <a:solidFill>
                  <a:srgbClr val="002060"/>
                </a:solidFill>
              </a:rPr>
              <a:t>ресурс: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https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://akademiarechi.ru/didakticheskie-igry/emocii/ </a:t>
            </a:r>
            <a:endParaRPr lang="ru-RU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ема Office">
  <a:themeElements>
    <a:clrScheme name="Другая 25">
      <a:dk1>
        <a:srgbClr val="E29AC5"/>
      </a:dk1>
      <a:lt1>
        <a:sysClr val="window" lastClr="FFFFFF"/>
      </a:lt1>
      <a:dk2>
        <a:srgbClr val="F0CCE2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D467A8"/>
      </a:hlink>
      <a:folHlink>
        <a:srgbClr val="D467A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164</Words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Тема Office</vt:lpstr>
      <vt:lpstr>Поток</vt:lpstr>
      <vt:lpstr>Бумажная</vt:lpstr>
      <vt:lpstr>Аспект</vt:lpstr>
      <vt:lpstr>Литейная</vt:lpstr>
      <vt:lpstr>Изящная</vt:lpstr>
      <vt:lpstr>1_Изящная</vt:lpstr>
      <vt:lpstr>Игра «Эмоции»</vt:lpstr>
      <vt:lpstr>Игра «Эмоции»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7</cp:revision>
  <dcterms:created xsi:type="dcterms:W3CDTF">2022-04-04T11:24:02Z</dcterms:created>
  <dcterms:modified xsi:type="dcterms:W3CDTF">2022-04-04T12:19:44Z</dcterms:modified>
</cp:coreProperties>
</file>