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70" r:id="rId2"/>
    <p:sldId id="271" r:id="rId3"/>
    <p:sldId id="272" r:id="rId4"/>
    <p:sldId id="275" r:id="rId5"/>
    <p:sldId id="276" r:id="rId6"/>
    <p:sldId id="277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39065B8-3300-4879-93A1-5985C84E9EA8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4FE7AD0-E7DD-4870-B655-81FB198D0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0AD61F7-B9F1-4975-B3A0-5EE25B4C53AC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E86DB8-07C9-4123-BF6F-E4D826C74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CB206-4912-4AB5-B438-129D7BBB68CA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0F11C-FA8F-4DDF-86A8-CBB1125C3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B7D18-B1B2-4747-8FA9-5591B5B4D26F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062C5-E776-4038-A7B7-51254F5E1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52926-1C9F-47DB-954B-7CE31E7CD6A2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5F617-14F2-4EA7-9E39-7456C86EF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7A05B3-424F-4553-A20C-ADAAE284B0EB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717997-621B-494A-8B33-6A6ED1C56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6B310D-BC8B-4CCF-95FC-6E069A50C6B9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3F411A-1589-4512-82E6-4CD8B1B84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8B971E-EDC1-4CB5-8D13-6A770C43C836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1DC7F4-A562-42E0-954A-7C1361FA8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BFFADD-FC46-4F94-B0E9-4E84435F0596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4812F5-85B5-4B60-8050-BAD52E8D1A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85CFC-256C-4123-A577-8B3E3265029D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72787-398B-4A04-BC68-3ADDE80EE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0D39FC-A003-4D89-BA44-0760C6755ACA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0C9FF4-A3DC-47D2-8024-8B8F0EC69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F06527C-DC62-4D82-B285-B6D92785EE49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F12D1B-875F-4540-B36F-EEE35BE30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B243AE8-C30F-429F-A2C0-3CCAF203C330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2EDF38F-8B99-41F7-80EC-B569C31F7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6" r:id="rId4"/>
    <p:sldLayoutId id="2147483687" r:id="rId5"/>
    <p:sldLayoutId id="2147483688" r:id="rId6"/>
    <p:sldLayoutId id="2147483682" r:id="rId7"/>
    <p:sldLayoutId id="2147483689" r:id="rId8"/>
    <p:sldLayoutId id="2147483690" r:id="rId9"/>
    <p:sldLayoutId id="2147483681" r:id="rId10"/>
    <p:sldLayoutId id="214748368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4398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Кошка</a:t>
            </a:r>
            <a:r>
              <a:rPr lang="ru-RU" sz="2800" dirty="0" smtClean="0"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2800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последовательно менять два положения руки: кулак, ладонь (сначала правой рукой, потом левой, затем двумя руками вместе).</a:t>
            </a:r>
            <a:r>
              <a:rPr lang="ru-RU" sz="1600" b="0" i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1600" b="0" i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800" b="0" i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дом\Desktop\гимнастика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71604" y="2071678"/>
            <a:ext cx="5500726" cy="4404989"/>
          </a:xfrm>
          <a:effectLst>
            <a:softEdge rad="112500"/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22553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700" dirty="0" smtClean="0"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700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Ухо-нос</a:t>
            </a:r>
            <a:r>
              <a:rPr lang="ru-RU" sz="2700" dirty="0" smtClean="0"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i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левой рукой взяться за кончик носа, правой - за противоположное ухо, затем одновременно опустить руки и поменять их положение.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2050" name="Picture 2" descr="C:\Users\дом\Desktop\гимнастика\20180122_1206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764295"/>
            <a:ext cx="6768752" cy="5076565"/>
          </a:xfrm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74638"/>
            <a:ext cx="8358246" cy="165416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100" dirty="0" smtClean="0"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Лезгинка</a:t>
            </a:r>
            <a:r>
              <a:rPr lang="ru-RU" sz="3100" dirty="0" smtClean="0"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100" dirty="0" smtClean="0"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левую руку сложить в кулак, большой палец отставить в сторону, кулак развернуть пальцами к себе. Правой рукой прямой ладонью в горизонтальном положении прикоснуться к мизинцу левой. После одновременно сменить положение правой и левой рук.</a:t>
            </a:r>
            <a:r>
              <a:rPr lang="ru-RU" sz="2400" dirty="0" smtClean="0"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дом\Desktop\гимнастика\20180122_1202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7664" y="2114800"/>
            <a:ext cx="5904656" cy="4429132"/>
          </a:xfrm>
          <a:effectLst>
            <a:softEdge rad="112500"/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Дом-ёжик-замок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1400" b="0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Соединить пальцы обеих рук парно под углом и большие пальцы соединить.</a:t>
            </a:r>
            <a:endParaRPr lang="ru-RU" sz="2400" dirty="0"/>
          </a:p>
        </p:txBody>
      </p:sp>
      <p:pic>
        <p:nvPicPr>
          <p:cNvPr id="4" name="Picture 2" descr="C:\Users\дом\Desktop\гимнастика\20180122_1204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471" y="1500174"/>
            <a:ext cx="2464585" cy="2428892"/>
          </a:xfrm>
          <a:effectLst>
            <a:softEdge rad="112500"/>
          </a:effectLst>
        </p:spPr>
      </p:pic>
      <p:pic>
        <p:nvPicPr>
          <p:cNvPr id="6146" name="Picture 2" descr="C:\Users\дом\Desktop\гимнастика\20180122_1204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286124"/>
            <a:ext cx="2562217" cy="2811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дом\Desktop\гимнастика\20180122_1204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8238" y="1643050"/>
            <a:ext cx="3195762" cy="3773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\Desktop\гимнастика\20180122_1159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86776" cy="6215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\Desktop\гимнастика\20180122_1209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0009"/>
            <a:ext cx="8239182" cy="6179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710</TotalTime>
  <Words>3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  «Кошка»  последовательно менять два положения руки: кулак, ладонь (сначала правой рукой, потом левой, затем двумя руками вместе). </vt:lpstr>
      <vt:lpstr>  «Ухо-нос» -  левой рукой взяться за кончик носа, правой - за противоположное ухо, затем одновременно опустить руки и поменять их положение. </vt:lpstr>
      <vt:lpstr>  «Лезгинка»   левую руку сложить в кулак, большой палец отставить в сторону, кулак развернуть пальцами к себе. Правой рукой прямой ладонью в горизонтальном положении прикоснуться к мизинцу левой. После одновременно сменить положение правой и левой рук. </vt:lpstr>
      <vt:lpstr>«Дом-ёжик-замок» Соединить пальцы обеих рук парно под углом и большие пальцы соединить.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Кинезиологические игры и упражнения как средство развития мелкой моторики детей дошкольного возраста</dc:title>
  <dc:creator>дом</dc:creator>
  <cp:lastModifiedBy>тимка 2</cp:lastModifiedBy>
  <cp:revision>82</cp:revision>
  <dcterms:created xsi:type="dcterms:W3CDTF">2018-01-21T09:11:49Z</dcterms:created>
  <dcterms:modified xsi:type="dcterms:W3CDTF">2022-04-04T13:26:25Z</dcterms:modified>
</cp:coreProperties>
</file>