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65" r:id="rId4"/>
    <p:sldId id="294" r:id="rId5"/>
    <p:sldId id="262" r:id="rId6"/>
    <p:sldId id="269" r:id="rId7"/>
    <p:sldId id="284" r:id="rId8"/>
    <p:sldId id="270" r:id="rId9"/>
    <p:sldId id="272" r:id="rId10"/>
    <p:sldId id="279" r:id="rId11"/>
    <p:sldId id="276" r:id="rId12"/>
    <p:sldId id="260" r:id="rId13"/>
    <p:sldId id="288" r:id="rId14"/>
    <p:sldId id="289" r:id="rId15"/>
    <p:sldId id="297" r:id="rId16"/>
    <p:sldId id="29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>
        <p:scale>
          <a:sx n="73" d="100"/>
          <a:sy n="73" d="100"/>
        </p:scale>
        <p:origin x="-1176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randomBa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randomBa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randomBa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randomBa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randomBa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randomBa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randomBa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randomBa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randomBa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randomBa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randomBa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Tm="5000">
    <p:randomBar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36712"/>
            <a:ext cx="8229600" cy="18002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Добро пожаловать в наш дружный отряд!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7686" y="3068960"/>
            <a:ext cx="35004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СОШ с.Бай-Хаак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Тандинского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кожууна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30792040"/>
            <a:ext cx="4464496" cy="3600400"/>
          </a:xfrm>
          <a:prstGeom prst="rect">
            <a:avLst/>
          </a:prstGeom>
          <a:noFill/>
        </p:spPr>
      </p:pic>
      <p:pic>
        <p:nvPicPr>
          <p:cNvPr id="8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128" y="30944440"/>
            <a:ext cx="4464496" cy="3600400"/>
          </a:xfrm>
          <a:prstGeom prst="rect">
            <a:avLst/>
          </a:prstGeom>
          <a:noFill/>
        </p:spPr>
      </p:pic>
      <p:pic>
        <p:nvPicPr>
          <p:cNvPr id="3" name="Picture 2" descr="F:\101MSDCF\DSC0556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124744"/>
            <a:ext cx="6204181" cy="465313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4" descr="DSC0657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88640"/>
            <a:ext cx="4427984" cy="6480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5" descr="DSC06578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4320480" cy="64807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 advTm="5000">
    <p:randomBa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D:\монгуш\флешка ишти\101PHOTO30_января\SAM_34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785786" y="1357298"/>
            <a:ext cx="3857625" cy="218599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571500" marR="0" lvl="0" indent="-5715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на подготовке </a:t>
            </a:r>
          </a:p>
          <a:p>
            <a:pPr marL="571500" marR="0" lvl="0" indent="-5715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к слёту ЮДП </a:t>
            </a:r>
          </a:p>
        </p:txBody>
      </p:sp>
      <p:pic>
        <p:nvPicPr>
          <p:cNvPr id="5" name="Picture 4" descr="C:\Documents and Settings\CHocoLlate\Desktop\Призентация класса!\7B\x_57fe52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928934"/>
            <a:ext cx="3164362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1" descr="C:\Documents and Settings\CHocoLlate\Desktop\f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357298"/>
            <a:ext cx="3429024" cy="48577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5000"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F:\Новый ЮДП\фотки юдп\100_32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randomBa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F:\DCIM\101MSDCF\DSC009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Tm="5000">
    <p:randomBa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9" name="Picture 3" descr="C:\Users\Samsung\Desktop\Новая папка (3)\Акция Пешеход\20150513_12335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9144000" cy="54006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randomBa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6626" name="AutoShape 2" descr="https://af12.mail.ru/cgi-bin/readmsg?id=14665887910000000367;0;0;1;2&amp;mode=attachment&amp;email=mongush74@mail.ru&amp;bs=2909229&amp;bl=2474659&amp;ct=image%2fjpeg&amp;cn=20160524_141100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s://af12.mail.ru/cgi-bin/readmsg?id=14665887910000000367;0;0;1;2&amp;mode=attachment&amp;email=mongush74@mail.ru&amp;bs=2909229&amp;bl=2474659&amp;ct=image%2fjpeg&amp;cn=20160524_141100.jpg&amp;cte=bina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9" name="Picture 5" descr="C:\Users\Samsung\AppData\Local\Temp\Rar$DIa0.470\20160524_141049_resiz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randomBa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36712"/>
            <a:ext cx="8229600" cy="18002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Добро пожаловать в наш дружный отряд!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47664" y="3068960"/>
            <a:ext cx="63104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СОШ с.Бай-Хаак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Тандинского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кожууна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30792040"/>
            <a:ext cx="4464496" cy="3600400"/>
          </a:xfrm>
          <a:prstGeom prst="rect">
            <a:avLst/>
          </a:prstGeom>
          <a:noFill/>
        </p:spPr>
      </p:pic>
      <p:pic>
        <p:nvPicPr>
          <p:cNvPr id="8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128" y="30944440"/>
            <a:ext cx="4464496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randomBa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36712"/>
            <a:ext cx="8229600" cy="18002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Добро пожаловать в наш дружный отряд!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7686" y="3068960"/>
            <a:ext cx="35004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СОШ с.Бай-Хаак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Тандинского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кожууна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30792040"/>
            <a:ext cx="4464496" cy="3600400"/>
          </a:xfrm>
          <a:prstGeom prst="rect">
            <a:avLst/>
          </a:prstGeom>
          <a:noFill/>
        </p:spPr>
      </p:pic>
      <p:pic>
        <p:nvPicPr>
          <p:cNvPr id="8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128" y="30944440"/>
            <a:ext cx="4464496" cy="36004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5536" y="5589240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100-ЛЕТИЕ С. БАЙ-ХААК</a:t>
            </a:r>
            <a:endParaRPr lang="ru-RU" sz="4800" b="1" dirty="0">
              <a:solidFill>
                <a:schemeClr val="bg1"/>
              </a:solidFill>
            </a:endParaRPr>
          </a:p>
        </p:txBody>
      </p:sp>
      <p:pic>
        <p:nvPicPr>
          <p:cNvPr id="7170" name="Picture 2" descr="F:\DSC008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3" name="Picture 1" descr="C:\Users\Samsung\Desktop\мама док-ты раб стол\флешка\09_Классный руководитель\фотографии класса\Мы Салгаловцы\Наш 5а класс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36712"/>
            <a:ext cx="8229600" cy="18002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Добро пожаловать в наш дружный отряд!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57686" y="3068960"/>
            <a:ext cx="35004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МБОУ СОШ с.Бай-Хаак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Тандинского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кожууна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30792040"/>
            <a:ext cx="4464496" cy="3600400"/>
          </a:xfrm>
          <a:prstGeom prst="rect">
            <a:avLst/>
          </a:prstGeom>
          <a:noFill/>
        </p:spPr>
      </p:pic>
      <p:pic>
        <p:nvPicPr>
          <p:cNvPr id="8" name="Picture 2" descr="C:\Users\Home_User\Desktop\юдп\SAM_3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128" y="30944440"/>
            <a:ext cx="4464496" cy="3600400"/>
          </a:xfrm>
          <a:prstGeom prst="rect">
            <a:avLst/>
          </a:prstGeom>
          <a:noFill/>
        </p:spPr>
      </p:pic>
      <p:pic>
        <p:nvPicPr>
          <p:cNvPr id="4098" name="Picture 2" descr="F:\команда Дружб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5536" y="5517232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cs typeface="Aharoni" pitchFamily="2" charset="-79"/>
              </a:rPr>
              <a:t>КОМАНДА «ДРУЖБА» 5А КЛАССА</a:t>
            </a:r>
            <a:endParaRPr lang="ru-RU" sz="4000" b="1" dirty="0">
              <a:solidFill>
                <a:schemeClr val="bg1"/>
              </a:solidFill>
              <a:cs typeface="Aharoni" pitchFamily="2" charset="-79"/>
            </a:endParaRPr>
          </a:p>
        </p:txBody>
      </p:sp>
    </p:spTree>
  </p:cSld>
  <p:clrMapOvr>
    <a:masterClrMapping/>
  </p:clrMapOvr>
  <p:transition spd="med" advTm="5000"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F:\DSC036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0"/>
            <a:ext cx="3600400" cy="653230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267" name="Picture 3" descr="F:\DSC0361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332656"/>
            <a:ext cx="2638376" cy="62819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 advTm="5000"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4" descr="DSC067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66" y="0"/>
            <a:ext cx="9128733" cy="6858000"/>
          </a:xfrm>
          <a:prstGeom prst="rect">
            <a:avLst/>
          </a:prstGeom>
        </p:spPr>
      </p:pic>
    </p:spTree>
  </p:cSld>
  <p:clrMapOvr>
    <a:masterClrMapping/>
  </p:clrMapOvr>
  <p:transition spd="med" advTm="5000">
    <p:randomBar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DSC045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5000">
    <p:randomBa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F:\DSC0469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32656"/>
            <a:ext cx="4104456" cy="6120680"/>
          </a:xfrm>
          <a:prstGeom prst="rect">
            <a:avLst/>
          </a:prstGeom>
          <a:noFill/>
        </p:spPr>
      </p:pic>
      <p:pic>
        <p:nvPicPr>
          <p:cNvPr id="5" name="Picture 2" descr="C:\Documents and Settings\Пользователь\Мои документы\DSC0469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4464496" cy="617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Tm="5000">
    <p:randomBar/>
  </p:transition>
</p:sld>
</file>

<file path=ppt/theme/theme1.xml><?xml version="1.0" encoding="utf-8"?>
<a:theme xmlns:a="http://schemas.openxmlformats.org/drawingml/2006/main" name="презентация_ЮДП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презентация_ЮДП</Template>
  <TotalTime>343</TotalTime>
  <Words>66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презентация_ЮДП</vt:lpstr>
      <vt:lpstr>Добро пожаловать в наш дружный отряд!</vt:lpstr>
      <vt:lpstr>Добро пожаловать в наш дружный отряд!</vt:lpstr>
      <vt:lpstr>Добро пожаловать в наш дружный отряд!</vt:lpstr>
      <vt:lpstr>Презентация PowerPoint</vt:lpstr>
      <vt:lpstr>Добро пожаловать в наш дружный отряд!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monguih s n</dc:creator>
  <cp:lastModifiedBy>1027674</cp:lastModifiedBy>
  <cp:revision>41</cp:revision>
  <dcterms:created xsi:type="dcterms:W3CDTF">2016-06-25T06:53:30Z</dcterms:created>
  <dcterms:modified xsi:type="dcterms:W3CDTF">2022-04-05T16:04:21Z</dcterms:modified>
</cp:coreProperties>
</file>