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7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B929F-B85B-4B9A-A405-F34D30525F9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78453-D418-4C09-AB2F-114842FA1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9248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«УПРАЖНЕНИЯ  ДЛЯ ДЕТЕЙ»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разные фото\Новая папка\378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1219200"/>
            <a:ext cx="5715000" cy="49295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763000" cy="1524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ЛОВЛЯ И МЕТАНИЕ –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бросать мяч в цель (5 – 9 м), перебрасывать мяч и ловить его в движении (рис. 9)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C:\Users\александр\Desktop\ФИЗО\Новая папка\DSC0049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676400" y="2362200"/>
            <a:ext cx="5886952" cy="33134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7432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менее интересным может быть время, проведённое в летнем или осеннем лесу. Собирание грибов, ягод – это тоже своего рода физические упражнения. А как интересно и полезно повиснуть, вытянуться на обыкновенном суку, залезть с помощью папы на дерево (не забывая о том, что нельзя ломать ветки)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лександр\Desktop\ФИЗО\Новая папка\DSC0049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371600" y="2971800"/>
            <a:ext cx="6388608" cy="32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9050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лександр\Desktop\ФИЗО\Новая папка\DSC0048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209800" y="2590800"/>
            <a:ext cx="4498848" cy="3773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81000" y="236475"/>
            <a:ext cx="8534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Любые занятия физическими упражнениями надо начинать с разминки, т.е. с подготовки организма к более высокой двигательной нагрузке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разминку надо включать: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 в ходьбе на носках, пятках, с высоким подниманием колен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для рук 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(круговые вращения в разных направлениях)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лександр\Desktop\ФИЗО\Новая папка\DSC0048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90800" y="2133600"/>
            <a:ext cx="3810000" cy="38826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447800"/>
          </a:xfrm>
        </p:spPr>
        <p:txBody>
          <a:bodyPr>
            <a:normAutofit fontScale="9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Наклоны туловища вправо, влево, вперёд, назад, приседания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лександр\Desktop\ФИЗО\Новая папка\DSC0048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645920" y="1971738"/>
            <a:ext cx="5852160" cy="3432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Различные прыжки на месте, с продвижением на двух и одной ноге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Picture 2" descr="C:\Users\александр\Desktop\ФИЗО\Новая папка\DSC0048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298192" y="1910778"/>
            <a:ext cx="4547616" cy="35539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ВЫНОСЛИВОСТЬ – 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вырабатывается бегом по пресечённой местности с преодолением препятствий или на дальность ( бегать не более 1,5 – 2 мин)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pic>
        <p:nvPicPr>
          <p:cNvPr id="4" name="Picture 2" descr="C:\Users\александр\Desktop\ФИЗО\Новая папка\DSC0048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362200" y="2133600"/>
            <a:ext cx="4419600" cy="3980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ЛОВКОСТЬ –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сидя на бревне, передвигаться вперёд и назад с помощью рук и ног, ползать на животе, проползать под скамейкой или стулом, перелезать через препятствие </a:t>
            </a:r>
            <a:endParaRPr lang="ru-RU" sz="24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лександр\Desktop\ФИЗО\Новая папка\DSC0049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078492" y="2407602"/>
            <a:ext cx="7254739" cy="30025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35814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ГИБКОСТЬ – 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стоя на коленях, садиться на пол справа и слева от колен; лёжа на спине, подтягивать голову и ноги к груди (группировка); лёжа на животе и опираясь руками, выпрямлять их, прогибаясь в пояснице; стоя, делать наклоны вперёд до касания руками пола, стараясь не сгибать ноги, поднимать поочерёдно прямые ноги в различных направлениях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александр\Desktop\ФИЗО\Новая папка\DSC0049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85800" y="3276600"/>
            <a:ext cx="7973568" cy="29016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9812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ПРЫГУЧЕСТЬ –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прыгать, продвигаясь вперёд на 3 – 4 м, перепрыгивать на двух ногах 5 – 6 предметов (высота 15 – 20 см), прыгать в длину с места не менее 80 см, в высоту –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30 – 40 см, впрыгивать на возвышение до 20 см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Picture 2" descr="C:\Users\александр\Desktop\ФИЗО\Новая папка\DSC0049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371600" y="2895600"/>
            <a:ext cx="6616166" cy="3197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Другая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DB0B5"/>
      </a:accent5>
      <a:accent6>
        <a:srgbClr val="777C84"/>
      </a:accent6>
      <a:hlink>
        <a:srgbClr val="D2611C"/>
      </a:hlink>
      <a:folHlink>
        <a:srgbClr val="3B435B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127</TotalTime>
  <Words>301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Консультация для родителей  «УПРАЖНЕНИЯ  ДЛЯ ДЕТЕЙ»</vt:lpstr>
      <vt:lpstr> </vt:lpstr>
      <vt:lpstr>Упражнения для рук  (круговые вращения в разных направлениях) </vt:lpstr>
      <vt:lpstr>Наклоны туловища вправо, влево, вперёд, назад, приседания  </vt:lpstr>
      <vt:lpstr>Различные прыжки на месте, с продвижением на двух и одной ноге </vt:lpstr>
      <vt:lpstr>ВЫНОСЛИВОСТЬ – вырабатывается бегом по пресечённой местности с преодолением препятствий или на дальность ( бегать не более 1,5 – 2 мин)  </vt:lpstr>
      <vt:lpstr>ЛОВКОСТЬ – сидя на бревне, передвигаться вперёд и назад с помощью рук и ног, ползать на животе, проползать под скамейкой или стулом, перелезать через препятствие </vt:lpstr>
      <vt:lpstr>ГИБКОСТЬ – стоя на коленях, садиться на пол справа и слева от колен; лёжа на спине, подтягивать голову и ноги к груди (группировка); лёжа на животе и опираясь руками, выпрямлять их, прогибаясь в пояснице; стоя, делать наклоны вперёд до касания руками пола, стараясь не сгибать ноги, поднимать поочерёдно прямые ноги в различных направлениях    </vt:lpstr>
      <vt:lpstr>ПРЫГУЧЕСТЬ – прыгать, продвигаясь вперёд на 3 – 4 м, перепрыгивать на двух ногах 5 – 6 предметов (высота 15 – 20 см), прыгать в длину с места не менее 80 см, в высоту –  30 – 40 см, впрыгивать на возвышение до 20 см </vt:lpstr>
      <vt:lpstr>ЛОВЛЯ И МЕТАНИЕ – бросать мяч в цель (5 – 9 м), перебрасывать мяч и ловить его в движении (рис. 9) </vt:lpstr>
      <vt:lpstr>Не менее интересным может быть время, проведённое в летнем или осеннем лесу. Собирание грибов, ягод – это тоже своего рода физические упражнения. А как интересно и полезно повиснуть, вытянуться на обыкновенном суку, залезть с помощью папы на дерево (не забывая о том, что нельзя ломать ветки)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samsung</cp:lastModifiedBy>
  <cp:revision>24</cp:revision>
  <dcterms:created xsi:type="dcterms:W3CDTF">2012-04-18T08:48:00Z</dcterms:created>
  <dcterms:modified xsi:type="dcterms:W3CDTF">2022-04-05T11:44:26Z</dcterms:modified>
</cp:coreProperties>
</file>