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83" r:id="rId3"/>
    <p:sldId id="284" r:id="rId4"/>
    <p:sldId id="285" r:id="rId5"/>
    <p:sldId id="287" r:id="rId6"/>
    <p:sldId id="261" r:id="rId7"/>
    <p:sldId id="262" r:id="rId8"/>
    <p:sldId id="266" r:id="rId9"/>
    <p:sldId id="289" r:id="rId10"/>
    <p:sldId id="264" r:id="rId11"/>
    <p:sldId id="290" r:id="rId12"/>
    <p:sldId id="267" r:id="rId13"/>
    <p:sldId id="293" r:id="rId14"/>
    <p:sldId id="294" r:id="rId15"/>
    <p:sldId id="295" r:id="rId16"/>
    <p:sldId id="272" r:id="rId17"/>
    <p:sldId id="277" r:id="rId18"/>
    <p:sldId id="288" r:id="rId19"/>
    <p:sldId id="29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9248" autoAdjust="0"/>
    <p:restoredTop sz="94660"/>
  </p:normalViewPr>
  <p:slideViewPr>
    <p:cSldViewPr>
      <p:cViewPr>
        <p:scale>
          <a:sx n="106" d="100"/>
          <a:sy n="106" d="100"/>
        </p:scale>
        <p:origin x="-210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57042-75AF-4BB5-A691-14565936625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993C0-314A-45BF-92A3-1088757B7F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993C0-314A-45BF-92A3-1088757B7F1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6168-702E-4E52-BE0E-5DF08DAAAB8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5893E3-9D8F-42F7-8063-300FA9ED3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6168-702E-4E52-BE0E-5DF08DAAAB8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93E3-9D8F-42F7-8063-300FA9ED3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6168-702E-4E52-BE0E-5DF08DAAAB8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93E3-9D8F-42F7-8063-300FA9ED3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6168-702E-4E52-BE0E-5DF08DAAAB8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B5893E3-9D8F-42F7-8063-300FA9ED3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6168-702E-4E52-BE0E-5DF08DAAAB8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93E3-9D8F-42F7-8063-300FA9ED31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6168-702E-4E52-BE0E-5DF08DAAAB8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93E3-9D8F-42F7-8063-300FA9ED3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6168-702E-4E52-BE0E-5DF08DAAAB8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B5893E3-9D8F-42F7-8063-300FA9ED31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6168-702E-4E52-BE0E-5DF08DAAAB8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93E3-9D8F-42F7-8063-300FA9ED3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6168-702E-4E52-BE0E-5DF08DAAAB8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93E3-9D8F-42F7-8063-300FA9ED3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6168-702E-4E52-BE0E-5DF08DAAAB8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93E3-9D8F-42F7-8063-300FA9ED31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6168-702E-4E52-BE0E-5DF08DAAAB8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93E3-9D8F-42F7-8063-300FA9ED31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7486168-702E-4E52-BE0E-5DF08DAAAB8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5893E3-9D8F-42F7-8063-300FA9ED31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о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42844" y="357166"/>
            <a:ext cx="8786874" cy="8971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"ДЕТСКИЙ САД ОБЩЕРАЗВИВАЮЩЕГО ВИДА С ПРИОРИТЕТНЫМ ОСУЩЕСТВЛЕНИЕМ ДЕЯТЕЛЬНОСТИ ПО ХУДОЖЕСТВЕННО-ЭСТЕТИЧЕСКОМУ РАЗВИТИЮ ДЕТЕЙ № 22 "ТОПОЛЁК«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pPr algn="ctr"/>
            <a:endParaRPr lang="ru-RU" sz="1400" b="1" dirty="0" smtClean="0"/>
          </a:p>
          <a:p>
            <a:pPr algn="ctr"/>
            <a:endParaRPr lang="ru-RU" sz="1400" b="1" dirty="0" smtClean="0"/>
          </a:p>
          <a:p>
            <a:pPr algn="ctr"/>
            <a:endParaRPr lang="ru-RU" sz="1400" b="1" dirty="0" smtClean="0"/>
          </a:p>
          <a:p>
            <a:pPr algn="ctr"/>
            <a:endParaRPr lang="ru-RU" sz="1400" b="1" dirty="0" smtClean="0"/>
          </a:p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Творческий проект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Номинация «Огород на окне»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Тема: «Необычное решение»</a:t>
            </a:r>
          </a:p>
          <a:p>
            <a:pPr algn="ctr"/>
            <a:endParaRPr lang="ru-RU" sz="1400" b="1" u="sng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Участники: первая младшая группа «Крепыши» МАДОУ № 22 «Тополек» 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Работу выполнила: воспитатель  МАДОУ № 22 «Тополек»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Кобзева Валентина Владимировна</a:t>
            </a: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/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г.Бердск 2021</a:t>
            </a:r>
          </a:p>
          <a:p>
            <a:pPr algn="ctr"/>
            <a:endParaRPr lang="ru-RU" sz="2000" b="1" u="sng" dirty="0" smtClean="0"/>
          </a:p>
          <a:p>
            <a:pPr algn="ctr"/>
            <a:endParaRPr lang="ru-RU" sz="2000" b="1" u="sng" dirty="0" smtClean="0"/>
          </a:p>
          <a:p>
            <a:pPr algn="ctr"/>
            <a:endParaRPr lang="ru-RU" sz="2400" b="1" i="1" dirty="0" smtClean="0"/>
          </a:p>
          <a:p>
            <a:pPr algn="ctr"/>
            <a:endParaRPr lang="ru-RU" sz="2400" b="1" i="1" dirty="0"/>
          </a:p>
          <a:p>
            <a:pPr algn="ctr"/>
            <a:endParaRPr lang="ru-RU" sz="2000" b="1" i="1" u="sng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Садим огород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Users\User\Downloads\огород\IMG-20210225-WA008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</p:spPr>
      </p:pic>
      <p:pic>
        <p:nvPicPr>
          <p:cNvPr id="2051" name="Picture 3" descr="C:\Users\User\Downloads\огород\IMG-20210225-WA00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142852"/>
            <a:ext cx="8643998" cy="6606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На всех этапах были: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- дидактические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«Что сначала, а что потом?»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«Собери из частей целое»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«Чудесный мешочек»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"Вершки и корешки", " Узнай и назови" (Овощи и фрукты, " Угадай на вкус", " Собери овощи в корзинку, а фрукты в вазу ", " Что лишнее?", " Скажи ласково!", "Путаница"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(Собери правильно 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растение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 корень, стебель и т. д.)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Сюжетно- ролевые игры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собери 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тему "Овощи".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Научим куклу Катю ухаживать за растениями на нашем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огороде.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«Мамины помощники»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Рассортировать продукты по кастрюлям, необходимые для приготовления борща, а какие для приготовления компота.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Продуктовый магазин.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«Алые цветки»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«Мы делили апельсин»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«Мы капусту рубим»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«Яблонька»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«Репка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-раскрашивание картинок "Овощи", "Фрукты"; рисование "Мои любимые фрукты и овощи", лепка "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Чудо-горошины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чтение художественной литературы (русские народные сказки "Репка", "Вершки и корешки", "Пых", "Бобовое зёрнышко", стихотворения С. В. Михалкова "Овощи", стихи об овощах и фруктах, " Однажды с базара хозяйка пришла", загадки про овощи и фрукты, рассматривание иллюстраций в книгах.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Наши первые всходы!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8" name="Содержимое 7" descr="IMG-20210225-WA000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28650" y="1600200"/>
            <a:ext cx="3543300" cy="4724400"/>
          </a:xfrm>
        </p:spPr>
      </p:pic>
      <p:pic>
        <p:nvPicPr>
          <p:cNvPr id="10" name="Содержимое 9" descr="IMG-20210225-WA000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48250" y="1600200"/>
            <a:ext cx="3543300" cy="47244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Заключительный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285860"/>
            <a:ext cx="85725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Содержание деятельности воспитателя и детей: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анализ полученных результатов; подводятся итоги, подготавливается презентация, итоговая беседа,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перечень форм и методов реализации проекта: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игры – путешествия,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экскурсии в природу,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занятия в игровой форме (подвижные, дидактические, творческие игры),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рассматривание иллюстраций, карт,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беседы,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чтение художественной литературы,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загадки, пословицы и поговорки 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фотоотчеты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"Как мы сажаем и ухаживаем за растениями"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Предложить родителям продолжать работу по ознакомлению с овощами в сентябре.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Ответственные за выполнение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воспитатель, родители.</a:t>
            </a:r>
          </a:p>
          <a:p>
            <a:endParaRPr lang="ru-RU" sz="1600" dirty="0" smtClean="0"/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357166"/>
            <a:ext cx="8572560" cy="595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Для детей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Дети познакомятся с культурными и дикорастущими растениями.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С помощью опытнической работы дети получат необходимые условия для роста растений.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С помощью исследовательской работы дети должны будут выявить многообразие и разнообразие посевного материала.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У детей будет формироваться бережное отношение к растительному миру.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Формирование у детей уважительного отношения к труду.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6. Создание в группе огорода на подоконнике.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7. Создание дневника наблюдений для фиксации наблюдений за растениями в огороде на подоконнике.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8. Активное участие родителей в реализации проекта.</a:t>
            </a:r>
          </a:p>
          <a:p>
            <a:pPr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представлений о растениях.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первоначальных навыков экологически грамотного отношения к растительному миру.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Ответственное отношение к окружающей среде (от этого зависит твое здоровье)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Вовлечение в творческую деятельность.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Развитие познавательного интереса к природе.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6. Развитие коммуникативных навыков, навыков взаимодействия и сотрудничества.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928670"/>
            <a:ext cx="8643998" cy="3741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Для родителей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Повышение уровня экологического сознания.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Активное участие в жизнедеятельности ДОУ.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Для педагогов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Повышение теоретического уровня и профессиональности педагогов.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Внедрение инновационных технологий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Личностный и профессиональный рост.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Самореализация.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Реализация проекта включает три этапа.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Дом заселён!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6" name="Содержимое 5" descr="IMG_20210220_1154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5122" y="1554163"/>
            <a:ext cx="8046155" cy="4525962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Огурцы</a:t>
            </a:r>
            <a:r>
              <a:rPr lang="ru-RU" b="1" i="1" smtClean="0">
                <a:solidFill>
                  <a:srgbClr val="00B050"/>
                </a:solidFill>
              </a:rPr>
              <a:t>, помидоры, зелень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5" name="Содержимое 4" descr="IMG-20210225-WA011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600200"/>
            <a:ext cx="3500462" cy="4724400"/>
          </a:xfrm>
        </p:spPr>
      </p:pic>
      <p:pic>
        <p:nvPicPr>
          <p:cNvPr id="6" name="Содержимое 5" descr="IMG-20210225-WA011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1600200"/>
            <a:ext cx="3571900" cy="47244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571479"/>
            <a:ext cx="8715436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  реализации проекта «Огород на окне» были получены следующие результаты: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У детей появился интерес к познавательно-исследовательской деятельности.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Дети стали понимать простейшие взаимосвязи в природе (если растение не поливать оно может засохнуть и т. п.) В результате практической и опытнической деятельности дети получили необходимые условия для роста растений.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3. У детей расширились знания о растениях, они стали называть овощи по названию, какой они формы, цвета.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 Дети были привлечены к самостоятельной деятельности по выращиванию растений, они очень активно участвовали в посадке семян, поливке, рыхлению и удобрению растений овощных культур. У них сформировалось положительное отношение к своему труду и к труду взрослого.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5. По ходу проекта у детей обогатился словарный запас за счет загадок, пословиц, поговорок, сказок, стихов, экологических игр об овощных культурах.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6. Наши дети получили положительные эмоции, радость, восторг от новых знаний.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7. Пополнилось оснащение предметно - развивающей среды новыми необходимыми пособиями и материалами, учебно-методической базы по данной проблеме.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8. За сравнительно короткое время реализации проекта у детей сформировалось бережное отношение к растениям.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9. Родители приняли активное участие в проекте «Огород на окне».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642918"/>
            <a:ext cx="842968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Иванова А.И. «Экологические наблюдения и эксперименты в детском саду. Мир растений.», М. 2005г.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Тимофеева Л.Л. «Ребенок и окружающий мир. Комплексные занятия в первой младшей группе».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Тугушева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Г.П., Чистякова А.Е. «Экспериментальная деятельность детей младшего возраста». Санкт – Петербург. Детство – Пресс 2008г.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Комарова Н.Г., Грибова Л.Ф. «Мир, в котором я живу», М. 2006г.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8643998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Познавательно – исследовательский проект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«Огород на окне» первая младшая группа </a:t>
            </a: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Паспорт проекта: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информационно-практический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dirty="0" smtClean="0"/>
              <a:t>обучающий, познавательный, исследовательский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долгосрочный (февраль – август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групповой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первой младшей группы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  Ребенок  с самого рождения является первооткрывателем, исследователем мира, который его окружает.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Китайская пословица 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гласит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«Расскажи – и я забуду, покажи – и я запомню, дай попробовать и я пойму»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                  Так и ребенок усваивает все прочно и надолго, когда слышит, видит и делает сам. Именно в дошкольном возрасте закладываются позитивные чувства к природе и природным явлениям, открывается удивительное многообразие растительного мира, впервые осознается роль природы в жизни человека.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Этот исследовательский проект ориентирован на приобретение детьми опыта собственной опытно-исследовательской деятельности, осознание детьми своих интересов, формирование умений их реализовывать, приобретение и применение детьми новых знаний в жизни.  В процессе систематического ухода за растениями формируются определенные трудовые навыки у детей, дошкольники приучаются внимательно, относится к живой природе и заботиться о растениях.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Проект направлен на расширение и обобщение знаний о культурных растениях, о их полезных свойствах и на то, как ухаживать за растениями, на осознание значимости овощей в жизнедеятельности человека.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Дети недостаточно имеют представления о том, что растения и овощи можно выращивать в комнатных условиях, о необходимых условиях роста, их интерес познавательно-исследовательской деятельности недостаточно развит.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Поэтому мы решили посадить свой мини-огород  и обогатить витаминами свой обед. На нашем огороде дети сами смогут посадить и выращивать культурные  растения, ухаживать за ними. Расширять знания и представления детей о полезных свойствах овощей (лук, чеснок, фасоль, укроп, петрушка, огурцы, томаты, редис, перец,  морковь, бобы  их строении и условиях, необходимых для их роста).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64399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формирование у детей интереса к опытнической и исследовательской деятельности по выращиванию культурных растений в комнатных условиях, создание условий для познавательного развития детей, развитие  экологической культуры, воспитание  у детей  любви к природе, создание в группе огорода на подоконнике.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Культурные растения: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огурец, помидор, горох, редис, укроп, лук, петрушка,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микрозелень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Обьект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исследования: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процесс выращивания культурных растений в комнатных условиях.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Проблемная ситуация.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Недостаточные знания детей об овощных культурах ,способах и условиях их выращивания, о пользе овощных культур для здоровья человека, нет практических навыков ухода за выращиваемыми овощными культурами.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714356"/>
            <a:ext cx="864399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создать условия для развития познавательных и творческих способностей детей, развивать зрительное внимание, память, восприятие, мышление. Формировать представление детей о растениях, овощах и фруктах, сенсорные эталоны.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 развитие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учить бережно относится к природе. Закреплять новые знания с опорой на жизнь. Воспитывать трудолюбие желание помогать взрослым, учить детей ухаживать за растениями.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Речевое развитие: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обогащать словарный запас детей, развивать речь, активизировать употребление прилагательных, глаголов в речи детей; развивать умение работать сообща, получать удовольствие от совместной работы. Знакомить с художественными произведениями, связанными с огородом, овощами и фруктами.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Художественно - эстетическое развитие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продолжать развивать мелкую моторику рук, навыки работы карандашом, кистью, различные приёмы лепки; закрепить основные цвета. Учить использовать в творческой деятельности, ранее приобретенные знания и навыки. Знакомить с музыкальными произведениями, связанными с тематикой проекта (хороводные игры, песни, развивать эмоциональную отзывчивость, певческие навыки, музыкальные способности.)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Интеграция образовательных областей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в данном проекте просматриваются все образовательные области.</a:t>
            </a:r>
          </a:p>
          <a:p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500043"/>
            <a:ext cx="8501122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работы над проектом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Подготовительный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деятельности воспитателя и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определение темы Проекта : «Совет Крепышей»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формулировка цели и определение задач;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подборка материала по теме Проекта (литература, наглядный материал, дидактические, сюжетные игры, физкультминутки, фото, семена, муляжи овощей, материалы для посадки, «из чего построим дом»);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плана основного этапа Проекта.</a:t>
            </a:r>
          </a:p>
          <a:p>
            <a:pPr>
              <a:lnSpc>
                <a:spcPct val="150000"/>
              </a:lnSpc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беседа с родителями о предстоящей работе;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подготовка семян и луковиц;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Ответственные за выполнение: воспитатель, родители.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«Совет Крепышей»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User\Downloads\огород\IMG-20210225-WA009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</p:spPr>
      </p:pic>
      <p:pic>
        <p:nvPicPr>
          <p:cNvPr id="3075" name="Picture 3" descr="C:\Users\User\Downloads\огород\IMG-20210225-WA01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71802" y="1214422"/>
            <a:ext cx="2103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Составление плана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???Из чего построить дом???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User\Downloads\огород\IMG-20210225-WA00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2571768" cy="4643470"/>
          </a:xfrm>
          <a:prstGeom prst="rect">
            <a:avLst/>
          </a:prstGeom>
          <a:noFill/>
        </p:spPr>
      </p:pic>
      <p:pic>
        <p:nvPicPr>
          <p:cNvPr id="1027" name="Picture 3" descr="C:\Users\User\Downloads\огород\IMG-20210225-WA00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785925"/>
            <a:ext cx="2428892" cy="4583917"/>
          </a:xfrm>
          <a:prstGeom prst="rect">
            <a:avLst/>
          </a:prstGeom>
          <a:noFill/>
        </p:spPr>
      </p:pic>
      <p:pic>
        <p:nvPicPr>
          <p:cNvPr id="1028" name="Picture 4" descr="C:\Users\User\Downloads\огород\IMG-20210225-WA009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714488"/>
            <a:ext cx="2643206" cy="464344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43240" y="1285860"/>
            <a:ext cx="1779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Сюжетные игры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Строим дом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122" name="Picture 2" descr="C:\Users\User\Downloads\огород\IMG-20210225-WA00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</p:spPr>
      </p:pic>
      <p:pic>
        <p:nvPicPr>
          <p:cNvPr id="5123" name="Picture 3" descr="C:\Users\User\Downloads\огород\IMG-20210225-WA007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48250" y="1600200"/>
            <a:ext cx="3543300" cy="4724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14298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сначала, а что потом</a:t>
            </a:r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4282" y="142852"/>
            <a:ext cx="878687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Основной 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(исследовательский)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деятельности  воспитателя и детей: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сбор домика, гнезда на крыше, колодца, пруда и места для посадки,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рассматривание и сравнение семян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(помидор, укропа, огурец, салат, горох)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посадка: лук коллективно, огурец,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посев: горох, салат, укроп.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исследовательская и практическая деятельность по изучению особенностей выращивания культурных насаждений: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подготовка почвы;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знакомство с моделью трудового процесса;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посадка;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установка на светлое место;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полив;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рыхление.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оформление огорода на окне;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наблюдение за первыми всходами и дальнейшим развитием;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знакомство с моделью строения растения;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598</TotalTime>
  <Words>429</Words>
  <Application>Microsoft Office PowerPoint</Application>
  <PresentationFormat>Экран (4:3)</PresentationFormat>
  <Paragraphs>178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Слайд 1</vt:lpstr>
      <vt:lpstr>Слайд 2</vt:lpstr>
      <vt:lpstr>Слайд 3</vt:lpstr>
      <vt:lpstr>Слайд 4</vt:lpstr>
      <vt:lpstr>Слайд 5</vt:lpstr>
      <vt:lpstr>«Совет Крепышей»</vt:lpstr>
      <vt:lpstr>???Из чего построить дом???</vt:lpstr>
      <vt:lpstr>Строим дом</vt:lpstr>
      <vt:lpstr>Слайд 9</vt:lpstr>
      <vt:lpstr>Садим огород</vt:lpstr>
      <vt:lpstr>Слайд 11</vt:lpstr>
      <vt:lpstr>Наши первые всходы!</vt:lpstr>
      <vt:lpstr> 3. Заключительный  </vt:lpstr>
      <vt:lpstr>Слайд 14</vt:lpstr>
      <vt:lpstr>Слайд 15</vt:lpstr>
      <vt:lpstr>Дом заселён!</vt:lpstr>
      <vt:lpstr>Огурцы, помидоры, зелень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 Windows</cp:lastModifiedBy>
  <cp:revision>113</cp:revision>
  <dcterms:created xsi:type="dcterms:W3CDTF">2021-02-25T07:35:43Z</dcterms:created>
  <dcterms:modified xsi:type="dcterms:W3CDTF">2022-04-05T04:31:47Z</dcterms:modified>
</cp:coreProperties>
</file>